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embeddedFontLst>
    <p:embeddedFont>
      <p:font typeface="Fira Sans Condensed Medium" panose="020B0603050000020004" pitchFamily="34" charset="0"/>
      <p:regular r:id="rId29"/>
      <p:bold r:id="rId30"/>
      <p:italic r:id="rId31"/>
      <p:boldItalic r:id="rId32"/>
    </p:embeddedFont>
    <p:embeddedFont>
      <p:font typeface="Lato" panose="020F0502020204030203" pitchFamily="34" charset="0"/>
      <p:regular r:id="rId33"/>
      <p:bold r:id="rId34"/>
      <p:italic r:id="rId35"/>
      <p:boldItalic r:id="rId36"/>
    </p:embeddedFont>
    <p:embeddedFont>
      <p:font typeface="Maven Pro" panose="020B0604020202020204" charset="0"/>
      <p:regular r:id="rId37"/>
      <p:bold r:id="rId38"/>
    </p:embeddedFont>
    <p:embeddedFont>
      <p:font typeface="Press Start 2P" panose="020B0604020202020204" charset="0"/>
      <p:regular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17" d="100"/>
          <a:sy n="217" d="100"/>
        </p:scale>
        <p:origin x="17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ace710277d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ace710277d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2a926307714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2a926307714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2a926307714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2a926307714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2a926307714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2a926307714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2a95bbc7b3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2a95bbc7b3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2a95bbc7b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" name="Google Shape;1039;g2a95bbc7b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2a95bbc7b3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2a95bbc7b3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2a95bbc7b3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2a95bbc7b3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2a95bbc7b38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2a95bbc7b38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2a95bbc7b38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2a95bbc7b38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2a95bbc7b38_1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2a95bbc7b38_1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6ed1d3ee59_0_10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6ed1d3ee59_0_10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2a95bbc7b38_1_2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2a95bbc7b38_1_2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2a95bbc7b38_1_2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2a95bbc7b38_1_2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2a95bbc7b38_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2a95bbc7b38_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2a95bbc7b38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2a95bbc7b38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2a95bbc7b38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2a95bbc7b38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2a95bbc7b38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Google Shape;1138;g2a95bbc7b38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2a95bbc7b38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2a95bbc7b38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2a95bbc7b38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2a95bbc7b38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a3364f63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a3364f631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6ed1d3ee59_0_10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6ed1d3ee59_0_10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6f1bce38b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6f1bce38b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ace710277d_0_1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ace710277d_0_1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2a92630771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2a92630771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2a926307714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2a926307714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5890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94861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9725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5701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7944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76915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94861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53833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30750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897255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48697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7668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257017" y="3637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666240" y="363586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84677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846774" y="303468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-51" y="1784888"/>
            <a:ext cx="295369" cy="302004"/>
          </a:xfrm>
          <a:custGeom>
            <a:avLst/>
            <a:gdLst/>
            <a:ahLst/>
            <a:cxnLst/>
            <a:rect l="l" t="t" r="r" b="b"/>
            <a:pathLst>
              <a:path w="9515" h="10579" extrusionOk="0">
                <a:moveTo>
                  <a:pt x="1" y="1"/>
                </a:moveTo>
                <a:lnTo>
                  <a:pt x="1" y="10579"/>
                </a:lnTo>
                <a:lnTo>
                  <a:pt x="9515" y="10579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90611" y="3034023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17993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176892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53834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12853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471780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30800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48696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707668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412805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667320" y="423820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766639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25704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84858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847780" y="363729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846852" y="243208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846837" y="1829248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7074526" y="3637928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1768933" y="36387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8258967" y="303510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2358950" y="3281500"/>
            <a:ext cx="42831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" name="Google Shape;56;p2"/>
          <p:cNvSpPr txBox="1">
            <a:spLocks noGrp="1"/>
          </p:cNvSpPr>
          <p:nvPr>
            <p:ph type="ctrTitle" idx="2"/>
          </p:nvPr>
        </p:nvSpPr>
        <p:spPr>
          <a:xfrm>
            <a:off x="713100" y="1323175"/>
            <a:ext cx="7717800" cy="7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2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"/>
          <p:cNvSpPr/>
          <p:nvPr/>
        </p:nvSpPr>
        <p:spPr>
          <a:xfrm>
            <a:off x="235890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294861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1"/>
          <p:cNvSpPr/>
          <p:nvPr/>
        </p:nvSpPr>
        <p:spPr>
          <a:xfrm>
            <a:off x="589725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825701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1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1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1"/>
          <p:cNvSpPr/>
          <p:nvPr/>
        </p:nvSpPr>
        <p:spPr>
          <a:xfrm>
            <a:off x="117944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1"/>
          <p:cNvSpPr/>
          <p:nvPr/>
        </p:nvSpPr>
        <p:spPr>
          <a:xfrm>
            <a:off x="176915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1"/>
          <p:cNvSpPr/>
          <p:nvPr/>
        </p:nvSpPr>
        <p:spPr>
          <a:xfrm>
            <a:off x="353833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1"/>
          <p:cNvSpPr/>
          <p:nvPr/>
        </p:nvSpPr>
        <p:spPr>
          <a:xfrm>
            <a:off x="471779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530750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5897255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1"/>
          <p:cNvSpPr/>
          <p:nvPr/>
        </p:nvSpPr>
        <p:spPr>
          <a:xfrm>
            <a:off x="707668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1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"/>
          <p:cNvSpPr/>
          <p:nvPr/>
        </p:nvSpPr>
        <p:spPr>
          <a:xfrm>
            <a:off x="8257017" y="3637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1"/>
          <p:cNvSpPr/>
          <p:nvPr/>
        </p:nvSpPr>
        <p:spPr>
          <a:xfrm>
            <a:off x="7666240" y="363586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"/>
          <p:cNvSpPr/>
          <p:nvPr/>
        </p:nvSpPr>
        <p:spPr>
          <a:xfrm>
            <a:off x="884677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1"/>
          <p:cNvSpPr/>
          <p:nvPr/>
        </p:nvSpPr>
        <p:spPr>
          <a:xfrm>
            <a:off x="8846774" y="303468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1"/>
          <p:cNvSpPr/>
          <p:nvPr/>
        </p:nvSpPr>
        <p:spPr>
          <a:xfrm>
            <a:off x="590611" y="3034023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1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1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1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1"/>
          <p:cNvSpPr/>
          <p:nvPr/>
        </p:nvSpPr>
        <p:spPr>
          <a:xfrm>
            <a:off x="117993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1"/>
          <p:cNvSpPr/>
          <p:nvPr/>
        </p:nvSpPr>
        <p:spPr>
          <a:xfrm>
            <a:off x="176892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1"/>
          <p:cNvSpPr/>
          <p:nvPr/>
        </p:nvSpPr>
        <p:spPr>
          <a:xfrm>
            <a:off x="353834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1"/>
          <p:cNvSpPr/>
          <p:nvPr/>
        </p:nvSpPr>
        <p:spPr>
          <a:xfrm>
            <a:off x="412853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1"/>
          <p:cNvSpPr/>
          <p:nvPr/>
        </p:nvSpPr>
        <p:spPr>
          <a:xfrm>
            <a:off x="471780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1"/>
          <p:cNvSpPr/>
          <p:nvPr/>
        </p:nvSpPr>
        <p:spPr>
          <a:xfrm>
            <a:off x="530800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1"/>
          <p:cNvSpPr/>
          <p:nvPr/>
        </p:nvSpPr>
        <p:spPr>
          <a:xfrm>
            <a:off x="648696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1"/>
          <p:cNvSpPr/>
          <p:nvPr/>
        </p:nvSpPr>
        <p:spPr>
          <a:xfrm>
            <a:off x="707668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1"/>
          <p:cNvSpPr/>
          <p:nvPr/>
        </p:nvSpPr>
        <p:spPr>
          <a:xfrm>
            <a:off x="412805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1"/>
          <p:cNvSpPr/>
          <p:nvPr/>
        </p:nvSpPr>
        <p:spPr>
          <a:xfrm>
            <a:off x="7667320" y="423820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1"/>
          <p:cNvSpPr/>
          <p:nvPr/>
        </p:nvSpPr>
        <p:spPr>
          <a:xfrm>
            <a:off x="766639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1"/>
          <p:cNvSpPr/>
          <p:nvPr/>
        </p:nvSpPr>
        <p:spPr>
          <a:xfrm>
            <a:off x="825704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1"/>
          <p:cNvSpPr/>
          <p:nvPr/>
        </p:nvSpPr>
        <p:spPr>
          <a:xfrm>
            <a:off x="884858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1"/>
          <p:cNvSpPr/>
          <p:nvPr/>
        </p:nvSpPr>
        <p:spPr>
          <a:xfrm>
            <a:off x="8847780" y="363729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1"/>
          <p:cNvSpPr/>
          <p:nvPr/>
        </p:nvSpPr>
        <p:spPr>
          <a:xfrm>
            <a:off x="5897247" y="363702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1"/>
          <p:cNvSpPr/>
          <p:nvPr/>
        </p:nvSpPr>
        <p:spPr>
          <a:xfrm rot="10800000" flipH="1">
            <a:off x="2358952" y="191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1"/>
          <p:cNvSpPr/>
          <p:nvPr/>
        </p:nvSpPr>
        <p:spPr>
          <a:xfrm rot="10800000" flipH="1">
            <a:off x="2948667" y="191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1"/>
          <p:cNvSpPr/>
          <p:nvPr/>
        </p:nvSpPr>
        <p:spPr>
          <a:xfrm rot="10800000" flipH="1">
            <a:off x="5897305" y="1912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1"/>
          <p:cNvSpPr/>
          <p:nvPr/>
        </p:nvSpPr>
        <p:spPr>
          <a:xfrm rot="10800000" flipH="1">
            <a:off x="825706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"/>
          <p:cNvSpPr/>
          <p:nvPr/>
        </p:nvSpPr>
        <p:spPr>
          <a:xfrm rot="10800000" flipH="1">
            <a:off x="59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1"/>
          <p:cNvSpPr/>
          <p:nvPr/>
        </p:nvSpPr>
        <p:spPr>
          <a:xfrm rot="10800000" flipH="1">
            <a:off x="58977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1"/>
          <p:cNvSpPr/>
          <p:nvPr/>
        </p:nvSpPr>
        <p:spPr>
          <a:xfrm rot="10800000" flipH="1">
            <a:off x="176920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1"/>
          <p:cNvSpPr/>
          <p:nvPr/>
        </p:nvSpPr>
        <p:spPr>
          <a:xfrm rot="10800000" flipH="1">
            <a:off x="3538382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1"/>
          <p:cNvSpPr/>
          <p:nvPr/>
        </p:nvSpPr>
        <p:spPr>
          <a:xfrm rot="10800000" flipH="1">
            <a:off x="5307559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1"/>
          <p:cNvSpPr/>
          <p:nvPr/>
        </p:nvSpPr>
        <p:spPr>
          <a:xfrm rot="10800000" flipH="1">
            <a:off x="7076736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1"/>
          <p:cNvSpPr/>
          <p:nvPr/>
        </p:nvSpPr>
        <p:spPr>
          <a:xfrm rot="10800000" flipH="1">
            <a:off x="884682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1"/>
          <p:cNvSpPr/>
          <p:nvPr/>
        </p:nvSpPr>
        <p:spPr>
          <a:xfrm rot="10800000" flipH="1">
            <a:off x="0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1"/>
          <p:cNvSpPr/>
          <p:nvPr/>
        </p:nvSpPr>
        <p:spPr>
          <a:xfrm rot="10800000" flipH="1">
            <a:off x="590219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1"/>
          <p:cNvSpPr/>
          <p:nvPr/>
        </p:nvSpPr>
        <p:spPr>
          <a:xfrm rot="10800000" flipH="1">
            <a:off x="1179981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1"/>
          <p:cNvSpPr/>
          <p:nvPr/>
        </p:nvSpPr>
        <p:spPr>
          <a:xfrm rot="10800000" flipH="1">
            <a:off x="1768979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1"/>
          <p:cNvSpPr/>
          <p:nvPr/>
        </p:nvSpPr>
        <p:spPr>
          <a:xfrm rot="10800000" flipH="1">
            <a:off x="3538395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1"/>
          <p:cNvSpPr/>
          <p:nvPr/>
        </p:nvSpPr>
        <p:spPr>
          <a:xfrm rot="10800000" flipH="1">
            <a:off x="4128580" y="36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1"/>
          <p:cNvSpPr/>
          <p:nvPr/>
        </p:nvSpPr>
        <p:spPr>
          <a:xfrm rot="10800000" flipH="1">
            <a:off x="4717857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1"/>
          <p:cNvSpPr/>
          <p:nvPr/>
        </p:nvSpPr>
        <p:spPr>
          <a:xfrm rot="10800000" flipH="1">
            <a:off x="5308050" y="3622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1"/>
          <p:cNvSpPr/>
          <p:nvPr/>
        </p:nvSpPr>
        <p:spPr>
          <a:xfrm rot="10800000" flipH="1">
            <a:off x="6487014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1"/>
          <p:cNvSpPr/>
          <p:nvPr/>
        </p:nvSpPr>
        <p:spPr>
          <a:xfrm rot="10800000" flipH="1">
            <a:off x="707673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1"/>
          <p:cNvSpPr/>
          <p:nvPr/>
        </p:nvSpPr>
        <p:spPr>
          <a:xfrm rot="10800000" flipH="1">
            <a:off x="4128102" y="6040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1"/>
          <p:cNvSpPr/>
          <p:nvPr/>
        </p:nvSpPr>
        <p:spPr>
          <a:xfrm rot="10800000" flipH="1">
            <a:off x="766644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1"/>
          <p:cNvSpPr/>
          <p:nvPr/>
        </p:nvSpPr>
        <p:spPr>
          <a:xfrm rot="10800000" flipH="1">
            <a:off x="825709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1"/>
          <p:cNvSpPr/>
          <p:nvPr/>
        </p:nvSpPr>
        <p:spPr>
          <a:xfrm rot="10800000" flipH="1">
            <a:off x="884863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1"/>
          <p:cNvSpPr txBox="1">
            <a:spLocks noGrp="1"/>
          </p:cNvSpPr>
          <p:nvPr>
            <p:ph type="title" hasCustomPrompt="1"/>
          </p:nvPr>
        </p:nvSpPr>
        <p:spPr>
          <a:xfrm>
            <a:off x="484325" y="1949750"/>
            <a:ext cx="7953900" cy="10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" name="Google Shape;338;p11"/>
          <p:cNvSpPr txBox="1">
            <a:spLocks noGrp="1"/>
          </p:cNvSpPr>
          <p:nvPr>
            <p:ph type="subTitle" idx="1"/>
          </p:nvPr>
        </p:nvSpPr>
        <p:spPr>
          <a:xfrm>
            <a:off x="484318" y="2952600"/>
            <a:ext cx="79539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/>
          <p:nvPr/>
        </p:nvSpPr>
        <p:spPr>
          <a:xfrm rot="10800000" flipH="1">
            <a:off x="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3"/>
          <p:cNvSpPr/>
          <p:nvPr/>
        </p:nvSpPr>
        <p:spPr>
          <a:xfrm rot="10800000" flipH="1">
            <a:off x="589715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 rot="10800000" flipH="1">
            <a:off x="117943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3"/>
          <p:cNvSpPr/>
          <p:nvPr/>
        </p:nvSpPr>
        <p:spPr>
          <a:xfrm rot="10800000" flipH="1">
            <a:off x="886" y="180737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3"/>
          <p:cNvSpPr/>
          <p:nvPr/>
        </p:nvSpPr>
        <p:spPr>
          <a:xfrm rot="10800000" flipH="1">
            <a:off x="912" y="120519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3"/>
          <p:cNvSpPr/>
          <p:nvPr/>
        </p:nvSpPr>
        <p:spPr>
          <a:xfrm rot="10800000" flipH="1">
            <a:off x="444" y="-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3"/>
          <p:cNvSpPr/>
          <p:nvPr/>
        </p:nvSpPr>
        <p:spPr>
          <a:xfrm rot="10800000" flipH="1">
            <a:off x="590206" y="14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3"/>
          <p:cNvSpPr/>
          <p:nvPr/>
        </p:nvSpPr>
        <p:spPr>
          <a:xfrm rot="10800000" flipH="1">
            <a:off x="1179204" y="1693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3"/>
          <p:cNvSpPr/>
          <p:nvPr/>
        </p:nvSpPr>
        <p:spPr>
          <a:xfrm rot="10800000" flipH="1">
            <a:off x="1179208" y="12034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8846692" y="4840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7666361" y="423742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8846692" y="363545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8255915" y="363404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7666361" y="48423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8256995" y="42363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8256073" y="48386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846724" y="4237634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8848642" y="3033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1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subTitle" idx="2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3"/>
          <p:cNvSpPr txBox="1">
            <a:spLocks noGrp="1"/>
          </p:cNvSpPr>
          <p:nvPr>
            <p:ph type="title" hasCustomPrompt="1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>
            <a:spLocks noGrp="1"/>
          </p:cNvSpPr>
          <p:nvPr>
            <p:ph type="title" idx="3" hasCustomPrompt="1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4" hasCustomPrompt="1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title" idx="5" hasCustomPrompt="1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6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subTitle" idx="7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subTitle" idx="8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9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13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14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title" idx="15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TWO_COLUMNS_3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"/>
          <p:cNvSpPr/>
          <p:nvPr/>
        </p:nvSpPr>
        <p:spPr>
          <a:xfrm rot="10800000" flipH="1">
            <a:off x="825706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4"/>
          <p:cNvSpPr/>
          <p:nvPr/>
        </p:nvSpPr>
        <p:spPr>
          <a:xfrm rot="10800000" flipH="1">
            <a:off x="59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4"/>
          <p:cNvSpPr/>
          <p:nvPr/>
        </p:nvSpPr>
        <p:spPr>
          <a:xfrm rot="10800000" flipH="1">
            <a:off x="58977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4"/>
          <p:cNvSpPr/>
          <p:nvPr/>
        </p:nvSpPr>
        <p:spPr>
          <a:xfrm rot="10800000" flipH="1">
            <a:off x="884682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4"/>
          <p:cNvSpPr/>
          <p:nvPr/>
        </p:nvSpPr>
        <p:spPr>
          <a:xfrm rot="10800000" flipH="1">
            <a:off x="0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4"/>
          <p:cNvSpPr/>
          <p:nvPr/>
        </p:nvSpPr>
        <p:spPr>
          <a:xfrm rot="10800000" flipH="1">
            <a:off x="590219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4"/>
          <p:cNvSpPr/>
          <p:nvPr/>
        </p:nvSpPr>
        <p:spPr>
          <a:xfrm rot="10800000" flipH="1">
            <a:off x="1179981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4"/>
          <p:cNvSpPr/>
          <p:nvPr/>
        </p:nvSpPr>
        <p:spPr>
          <a:xfrm rot="10800000" flipH="1">
            <a:off x="1768979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4"/>
          <p:cNvSpPr/>
          <p:nvPr/>
        </p:nvSpPr>
        <p:spPr>
          <a:xfrm rot="10800000" flipH="1">
            <a:off x="707673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4"/>
          <p:cNvSpPr/>
          <p:nvPr/>
        </p:nvSpPr>
        <p:spPr>
          <a:xfrm rot="10800000" flipH="1">
            <a:off x="766644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4"/>
          <p:cNvSpPr/>
          <p:nvPr/>
        </p:nvSpPr>
        <p:spPr>
          <a:xfrm rot="10800000" flipH="1">
            <a:off x="825709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/>
          <p:nvPr/>
        </p:nvSpPr>
        <p:spPr>
          <a:xfrm rot="10800000" flipH="1">
            <a:off x="884863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4"/>
          <p:cNvSpPr txBox="1">
            <a:spLocks noGrp="1"/>
          </p:cNvSpPr>
          <p:nvPr>
            <p:ph type="subTitle" idx="1"/>
          </p:nvPr>
        </p:nvSpPr>
        <p:spPr>
          <a:xfrm>
            <a:off x="6187303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6" name="Google Shape;386;p14"/>
          <p:cNvSpPr txBox="1">
            <a:spLocks noGrp="1"/>
          </p:cNvSpPr>
          <p:nvPr>
            <p:ph type="subTitle" idx="2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7" name="Google Shape;387;p14"/>
          <p:cNvSpPr txBox="1">
            <a:spLocks noGrp="1"/>
          </p:cNvSpPr>
          <p:nvPr>
            <p:ph type="subTitle" idx="3"/>
          </p:nvPr>
        </p:nvSpPr>
        <p:spPr>
          <a:xfrm>
            <a:off x="1057697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8" name="Google Shape;388;p14"/>
          <p:cNvSpPr txBox="1">
            <a:spLocks noGrp="1"/>
          </p:cNvSpPr>
          <p:nvPr>
            <p:ph type="subTitle" idx="4"/>
          </p:nvPr>
        </p:nvSpPr>
        <p:spPr>
          <a:xfrm>
            <a:off x="1057697" y="294980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89" name="Google Shape;389;p14"/>
          <p:cNvSpPr txBox="1">
            <a:spLocks noGrp="1"/>
          </p:cNvSpPr>
          <p:nvPr>
            <p:ph type="subTitle" idx="5"/>
          </p:nvPr>
        </p:nvSpPr>
        <p:spPr>
          <a:xfrm>
            <a:off x="3622500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0" name="Google Shape;390;p14"/>
          <p:cNvSpPr txBox="1">
            <a:spLocks noGrp="1"/>
          </p:cNvSpPr>
          <p:nvPr>
            <p:ph type="subTitle" idx="6"/>
          </p:nvPr>
        </p:nvSpPr>
        <p:spPr>
          <a:xfrm>
            <a:off x="6187303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1" name="Google Shape;391;p14"/>
          <p:cNvSpPr/>
          <p:nvPr/>
        </p:nvSpPr>
        <p:spPr>
          <a:xfrm rot="10800000" flipH="1">
            <a:off x="8847312" y="12064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4"/>
          <p:cNvSpPr/>
          <p:nvPr/>
        </p:nvSpPr>
        <p:spPr>
          <a:xfrm rot="10800000" flipH="1">
            <a:off x="589737" y="1207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2_1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5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5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5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5"/>
          <p:cNvSpPr/>
          <p:nvPr/>
        </p:nvSpPr>
        <p:spPr>
          <a:xfrm rot="10800000">
            <a:off x="707940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5"/>
          <p:cNvSpPr/>
          <p:nvPr/>
        </p:nvSpPr>
        <p:spPr>
          <a:xfrm rot="10800000">
            <a:off x="1771869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15"/>
          <p:cNvSpPr/>
          <p:nvPr/>
        </p:nvSpPr>
        <p:spPr>
          <a:xfrm rot="10800000">
            <a:off x="8848577" y="1207138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5"/>
          <p:cNvSpPr/>
          <p:nvPr/>
        </p:nvSpPr>
        <p:spPr>
          <a:xfrm rot="10800000">
            <a:off x="591538" y="1206927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5"/>
          <p:cNvSpPr/>
          <p:nvPr/>
        </p:nvSpPr>
        <p:spPr>
          <a:xfrm rot="10800000">
            <a:off x="1183247" y="120833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15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5"/>
          <p:cNvSpPr/>
          <p:nvPr/>
        </p:nvSpPr>
        <p:spPr>
          <a:xfrm rot="10800000">
            <a:off x="1781" y="180952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5"/>
          <p:cNvSpPr/>
          <p:nvPr/>
        </p:nvSpPr>
        <p:spPr>
          <a:xfrm rot="10800000">
            <a:off x="8258906" y="180929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5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5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5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5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15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5"/>
          <p:cNvSpPr/>
          <p:nvPr/>
        </p:nvSpPr>
        <p:spPr>
          <a:xfrm rot="10800000">
            <a:off x="2361591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5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5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5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5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5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5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1"/>
          </p:nvPr>
        </p:nvSpPr>
        <p:spPr>
          <a:xfrm>
            <a:off x="2746782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0" name="Google Shape;420;p15"/>
          <p:cNvSpPr txBox="1">
            <a:spLocks noGrp="1"/>
          </p:cNvSpPr>
          <p:nvPr>
            <p:ph type="subTitle" idx="2"/>
          </p:nvPr>
        </p:nvSpPr>
        <p:spPr>
          <a:xfrm>
            <a:off x="769750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1" name="Google Shape;421;p15"/>
          <p:cNvSpPr txBox="1">
            <a:spLocks noGrp="1"/>
          </p:cNvSpPr>
          <p:nvPr>
            <p:ph type="subTitle" idx="3"/>
          </p:nvPr>
        </p:nvSpPr>
        <p:spPr>
          <a:xfrm>
            <a:off x="4723813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2" name="Google Shape;422;p15"/>
          <p:cNvSpPr txBox="1">
            <a:spLocks noGrp="1"/>
          </p:cNvSpPr>
          <p:nvPr>
            <p:ph type="subTitle" idx="4"/>
          </p:nvPr>
        </p:nvSpPr>
        <p:spPr>
          <a:xfrm>
            <a:off x="6700845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3" name="Google Shape;423;p15"/>
          <p:cNvSpPr txBox="1">
            <a:spLocks noGrp="1"/>
          </p:cNvSpPr>
          <p:nvPr>
            <p:ph type="subTitle" idx="5"/>
          </p:nvPr>
        </p:nvSpPr>
        <p:spPr>
          <a:xfrm>
            <a:off x="769762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" name="Google Shape;424;p15"/>
          <p:cNvSpPr txBox="1">
            <a:spLocks noGrp="1"/>
          </p:cNvSpPr>
          <p:nvPr>
            <p:ph type="subTitle" idx="6"/>
          </p:nvPr>
        </p:nvSpPr>
        <p:spPr>
          <a:xfrm>
            <a:off x="2746787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5" name="Google Shape;425;p15"/>
          <p:cNvSpPr txBox="1">
            <a:spLocks noGrp="1"/>
          </p:cNvSpPr>
          <p:nvPr>
            <p:ph type="subTitle" idx="7"/>
          </p:nvPr>
        </p:nvSpPr>
        <p:spPr>
          <a:xfrm>
            <a:off x="6700838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6" name="Google Shape;426;p15"/>
          <p:cNvSpPr txBox="1">
            <a:spLocks noGrp="1"/>
          </p:cNvSpPr>
          <p:nvPr>
            <p:ph type="subTitle" idx="8"/>
          </p:nvPr>
        </p:nvSpPr>
        <p:spPr>
          <a:xfrm>
            <a:off x="4723813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7" name="Google Shape;427;p15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AND_TWO_COLUMNS_2_1_1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6"/>
          <p:cNvSpPr txBox="1">
            <a:spLocks noGrp="1"/>
          </p:cNvSpPr>
          <p:nvPr>
            <p:ph type="subTitle" idx="1"/>
          </p:nvPr>
        </p:nvSpPr>
        <p:spPr>
          <a:xfrm>
            <a:off x="1900403" y="1421044"/>
            <a:ext cx="20880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0" name="Google Shape;430;p16"/>
          <p:cNvSpPr txBox="1">
            <a:spLocks noGrp="1"/>
          </p:cNvSpPr>
          <p:nvPr>
            <p:ph type="subTitle" idx="2"/>
          </p:nvPr>
        </p:nvSpPr>
        <p:spPr>
          <a:xfrm>
            <a:off x="1994903" y="2886851"/>
            <a:ext cx="18990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1" name="Google Shape;431;p16"/>
          <p:cNvSpPr txBox="1">
            <a:spLocks noGrp="1"/>
          </p:cNvSpPr>
          <p:nvPr>
            <p:ph type="subTitle" idx="3"/>
          </p:nvPr>
        </p:nvSpPr>
        <p:spPr>
          <a:xfrm>
            <a:off x="5127397" y="2886851"/>
            <a:ext cx="20880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2" name="Google Shape;432;p16"/>
          <p:cNvSpPr txBox="1">
            <a:spLocks noGrp="1"/>
          </p:cNvSpPr>
          <p:nvPr>
            <p:ph type="subTitle" idx="4"/>
          </p:nvPr>
        </p:nvSpPr>
        <p:spPr>
          <a:xfrm>
            <a:off x="5099197" y="1421044"/>
            <a:ext cx="21444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3" name="Google Shape;433;p16"/>
          <p:cNvSpPr txBox="1">
            <a:spLocks noGrp="1"/>
          </p:cNvSpPr>
          <p:nvPr>
            <p:ph type="subTitle" idx="5"/>
          </p:nvPr>
        </p:nvSpPr>
        <p:spPr>
          <a:xfrm>
            <a:off x="1900403" y="3292450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4" name="Google Shape;434;p16"/>
          <p:cNvSpPr txBox="1">
            <a:spLocks noGrp="1"/>
          </p:cNvSpPr>
          <p:nvPr>
            <p:ph type="subTitle" idx="6"/>
          </p:nvPr>
        </p:nvSpPr>
        <p:spPr>
          <a:xfrm>
            <a:off x="1900403" y="1826519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5" name="Google Shape;435;p16"/>
          <p:cNvSpPr txBox="1">
            <a:spLocks noGrp="1"/>
          </p:cNvSpPr>
          <p:nvPr>
            <p:ph type="subTitle" idx="7"/>
          </p:nvPr>
        </p:nvSpPr>
        <p:spPr>
          <a:xfrm>
            <a:off x="5127397" y="1826519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6" name="Google Shape;436;p16"/>
          <p:cNvSpPr txBox="1">
            <a:spLocks noGrp="1"/>
          </p:cNvSpPr>
          <p:nvPr>
            <p:ph type="subTitle" idx="8"/>
          </p:nvPr>
        </p:nvSpPr>
        <p:spPr>
          <a:xfrm>
            <a:off x="5127397" y="3292450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7" name="Google Shape;437;p16"/>
          <p:cNvSpPr/>
          <p:nvPr/>
        </p:nvSpPr>
        <p:spPr>
          <a:xfrm flipH="1">
            <a:off x="5899913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16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16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16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6"/>
          <p:cNvSpPr/>
          <p:nvPr/>
        </p:nvSpPr>
        <p:spPr>
          <a:xfrm flipH="1">
            <a:off x="5310198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6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6"/>
          <p:cNvSpPr/>
          <p:nvPr/>
        </p:nvSpPr>
        <p:spPr>
          <a:xfrm flipH="1">
            <a:off x="177184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6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6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6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16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16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16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6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6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6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6"/>
          <p:cNvSpPr/>
          <p:nvPr/>
        </p:nvSpPr>
        <p:spPr>
          <a:xfrm flipH="1">
            <a:off x="1183064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6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6"/>
          <p:cNvSpPr/>
          <p:nvPr/>
        </p:nvSpPr>
        <p:spPr>
          <a:xfrm flipH="1">
            <a:off x="592413" y="4239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6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7"/>
          <p:cNvSpPr/>
          <p:nvPr/>
        </p:nvSpPr>
        <p:spPr>
          <a:xfrm rot="10800000" flipH="1">
            <a:off x="8257042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7"/>
          <p:cNvSpPr/>
          <p:nvPr/>
        </p:nvSpPr>
        <p:spPr>
          <a:xfrm rot="10800000" flipH="1">
            <a:off x="34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7"/>
          <p:cNvSpPr/>
          <p:nvPr/>
        </p:nvSpPr>
        <p:spPr>
          <a:xfrm rot="10800000" flipH="1">
            <a:off x="58975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7"/>
          <p:cNvSpPr/>
          <p:nvPr/>
        </p:nvSpPr>
        <p:spPr>
          <a:xfrm rot="10800000" flipH="1">
            <a:off x="117946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7"/>
          <p:cNvSpPr/>
          <p:nvPr/>
        </p:nvSpPr>
        <p:spPr>
          <a:xfrm rot="10800000" flipH="1">
            <a:off x="34" y="1207138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7"/>
          <p:cNvSpPr/>
          <p:nvPr/>
        </p:nvSpPr>
        <p:spPr>
          <a:xfrm rot="10800000" flipH="1">
            <a:off x="8846799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7"/>
          <p:cNvSpPr/>
          <p:nvPr/>
        </p:nvSpPr>
        <p:spPr>
          <a:xfrm rot="10800000" flipH="1">
            <a:off x="590662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7"/>
          <p:cNvSpPr/>
          <p:nvPr/>
        </p:nvSpPr>
        <p:spPr>
          <a:xfrm rot="10800000" flipH="1">
            <a:off x="-2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17"/>
          <p:cNvSpPr/>
          <p:nvPr/>
        </p:nvSpPr>
        <p:spPr>
          <a:xfrm rot="10800000" flipH="1">
            <a:off x="590194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7"/>
          <p:cNvSpPr/>
          <p:nvPr/>
        </p:nvSpPr>
        <p:spPr>
          <a:xfrm rot="10800000" flipH="1">
            <a:off x="1179956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7"/>
          <p:cNvSpPr/>
          <p:nvPr/>
        </p:nvSpPr>
        <p:spPr>
          <a:xfrm rot="10800000" flipH="1">
            <a:off x="1768954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7"/>
          <p:cNvSpPr/>
          <p:nvPr/>
        </p:nvSpPr>
        <p:spPr>
          <a:xfrm rot="10800000" flipH="1">
            <a:off x="7076711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7"/>
          <p:cNvSpPr/>
          <p:nvPr/>
        </p:nvSpPr>
        <p:spPr>
          <a:xfrm rot="10800000" flipH="1">
            <a:off x="7667345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7"/>
          <p:cNvSpPr/>
          <p:nvPr/>
        </p:nvSpPr>
        <p:spPr>
          <a:xfrm rot="10800000" flipH="1">
            <a:off x="7666423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7"/>
          <p:cNvSpPr/>
          <p:nvPr/>
        </p:nvSpPr>
        <p:spPr>
          <a:xfrm rot="10800000" flipH="1">
            <a:off x="8257074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7"/>
          <p:cNvSpPr/>
          <p:nvPr/>
        </p:nvSpPr>
        <p:spPr>
          <a:xfrm rot="10800000" flipH="1">
            <a:off x="884860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7"/>
          <p:cNvSpPr/>
          <p:nvPr/>
        </p:nvSpPr>
        <p:spPr>
          <a:xfrm rot="10800000" flipH="1">
            <a:off x="884780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7"/>
          <p:cNvSpPr txBox="1">
            <a:spLocks noGrp="1"/>
          </p:cNvSpPr>
          <p:nvPr>
            <p:ph type="title"/>
          </p:nvPr>
        </p:nvSpPr>
        <p:spPr>
          <a:xfrm>
            <a:off x="2102668" y="18200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6" name="Google Shape;476;p17"/>
          <p:cNvSpPr txBox="1">
            <a:spLocks noGrp="1"/>
          </p:cNvSpPr>
          <p:nvPr>
            <p:ph type="subTitle" idx="1"/>
          </p:nvPr>
        </p:nvSpPr>
        <p:spPr>
          <a:xfrm>
            <a:off x="2102668" y="2272050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7" name="Google Shape;477;p17"/>
          <p:cNvSpPr txBox="1">
            <a:spLocks noGrp="1"/>
          </p:cNvSpPr>
          <p:nvPr>
            <p:ph type="title" idx="2"/>
          </p:nvPr>
        </p:nvSpPr>
        <p:spPr>
          <a:xfrm>
            <a:off x="2102668" y="33929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17"/>
          <p:cNvSpPr txBox="1">
            <a:spLocks noGrp="1"/>
          </p:cNvSpPr>
          <p:nvPr>
            <p:ph type="subTitle" idx="3"/>
          </p:nvPr>
        </p:nvSpPr>
        <p:spPr>
          <a:xfrm>
            <a:off x="2102668" y="3845075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9" name="Google Shape;479;p17"/>
          <p:cNvSpPr txBox="1">
            <a:spLocks noGrp="1"/>
          </p:cNvSpPr>
          <p:nvPr>
            <p:ph type="title" idx="4"/>
          </p:nvPr>
        </p:nvSpPr>
        <p:spPr>
          <a:xfrm>
            <a:off x="5809669" y="18200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17"/>
          <p:cNvSpPr txBox="1">
            <a:spLocks noGrp="1"/>
          </p:cNvSpPr>
          <p:nvPr>
            <p:ph type="subTitle" idx="5"/>
          </p:nvPr>
        </p:nvSpPr>
        <p:spPr>
          <a:xfrm>
            <a:off x="5809671" y="2272050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1" name="Google Shape;481;p17"/>
          <p:cNvSpPr txBox="1">
            <a:spLocks noGrp="1"/>
          </p:cNvSpPr>
          <p:nvPr>
            <p:ph type="title" idx="6"/>
          </p:nvPr>
        </p:nvSpPr>
        <p:spPr>
          <a:xfrm>
            <a:off x="5809669" y="33929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17"/>
          <p:cNvSpPr txBox="1">
            <a:spLocks noGrp="1"/>
          </p:cNvSpPr>
          <p:nvPr>
            <p:ph type="subTitle" idx="7"/>
          </p:nvPr>
        </p:nvSpPr>
        <p:spPr>
          <a:xfrm>
            <a:off x="5809671" y="3845075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3" name="Google Shape;483;p17"/>
          <p:cNvSpPr txBox="1">
            <a:spLocks noGrp="1"/>
          </p:cNvSpPr>
          <p:nvPr>
            <p:ph type="title" idx="8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ONE_COLUMN_TEXT_2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8"/>
          <p:cNvSpPr/>
          <p:nvPr/>
        </p:nvSpPr>
        <p:spPr>
          <a:xfrm rot="-5400000">
            <a:off x="5775839" y="48408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18"/>
          <p:cNvSpPr/>
          <p:nvPr/>
        </p:nvSpPr>
        <p:spPr>
          <a:xfrm rot="-5400000">
            <a:off x="5173226" y="425065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8"/>
          <p:cNvSpPr/>
          <p:nvPr/>
        </p:nvSpPr>
        <p:spPr>
          <a:xfrm rot="-5400000">
            <a:off x="1868926" y="48396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18"/>
          <p:cNvSpPr/>
          <p:nvPr/>
        </p:nvSpPr>
        <p:spPr>
          <a:xfrm rot="-5400000">
            <a:off x="5173222" y="48408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18"/>
          <p:cNvSpPr/>
          <p:nvPr/>
        </p:nvSpPr>
        <p:spPr>
          <a:xfrm rot="-5400000">
            <a:off x="2469828" y="4840020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18"/>
          <p:cNvSpPr/>
          <p:nvPr/>
        </p:nvSpPr>
        <p:spPr>
          <a:xfrm rot="-5400000">
            <a:off x="2470296" y="4250316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8"/>
          <p:cNvSpPr/>
          <p:nvPr/>
        </p:nvSpPr>
        <p:spPr>
          <a:xfrm rot="-5400000">
            <a:off x="1868979" y="424989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18"/>
          <p:cNvSpPr/>
          <p:nvPr/>
        </p:nvSpPr>
        <p:spPr>
          <a:xfrm rot="-5400000">
            <a:off x="1268014" y="4841643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8"/>
          <p:cNvSpPr/>
          <p:nvPr/>
        </p:nvSpPr>
        <p:spPr>
          <a:xfrm rot="-5400000">
            <a:off x="6378814" y="48407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18"/>
          <p:cNvSpPr/>
          <p:nvPr/>
        </p:nvSpPr>
        <p:spPr>
          <a:xfrm rot="-5400000">
            <a:off x="6378814" y="42510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18"/>
          <p:cNvSpPr/>
          <p:nvPr/>
        </p:nvSpPr>
        <p:spPr>
          <a:xfrm rot="-5400000">
            <a:off x="3072803" y="484000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8"/>
          <p:cNvSpPr/>
          <p:nvPr/>
        </p:nvSpPr>
        <p:spPr>
          <a:xfrm rot="-5400000">
            <a:off x="6981789" y="48407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8"/>
          <p:cNvSpPr/>
          <p:nvPr/>
        </p:nvSpPr>
        <p:spPr>
          <a:xfrm rot="-5400000">
            <a:off x="6981789" y="42510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8"/>
          <p:cNvSpPr/>
          <p:nvPr/>
        </p:nvSpPr>
        <p:spPr>
          <a:xfrm rot="-5400000">
            <a:off x="3675778" y="484000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8"/>
          <p:cNvSpPr/>
          <p:nvPr/>
        </p:nvSpPr>
        <p:spPr>
          <a:xfrm rot="-5400000">
            <a:off x="7584764" y="48408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8"/>
          <p:cNvSpPr/>
          <p:nvPr/>
        </p:nvSpPr>
        <p:spPr>
          <a:xfrm rot="-5400000">
            <a:off x="3070721" y="425079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18"/>
          <p:cNvSpPr txBox="1">
            <a:spLocks noGrp="1"/>
          </p:cNvSpPr>
          <p:nvPr>
            <p:ph type="subTitle" idx="1"/>
          </p:nvPr>
        </p:nvSpPr>
        <p:spPr>
          <a:xfrm>
            <a:off x="5081356" y="2439000"/>
            <a:ext cx="2784000" cy="10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2" name="Google Shape;502;p18"/>
          <p:cNvSpPr txBox="1">
            <a:spLocks noGrp="1"/>
          </p:cNvSpPr>
          <p:nvPr>
            <p:ph type="subTitle" idx="2"/>
          </p:nvPr>
        </p:nvSpPr>
        <p:spPr>
          <a:xfrm>
            <a:off x="1278644" y="2439000"/>
            <a:ext cx="2784000" cy="10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3" name="Google Shape;503;p18"/>
          <p:cNvSpPr txBox="1">
            <a:spLocks noGrp="1"/>
          </p:cNvSpPr>
          <p:nvPr>
            <p:ph type="ctrTitle"/>
          </p:nvPr>
        </p:nvSpPr>
        <p:spPr>
          <a:xfrm>
            <a:off x="1180994" y="3616625"/>
            <a:ext cx="2979300" cy="3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504" name="Google Shape;504;p18"/>
          <p:cNvSpPr txBox="1">
            <a:spLocks noGrp="1"/>
          </p:cNvSpPr>
          <p:nvPr>
            <p:ph type="ctrTitle" idx="3"/>
          </p:nvPr>
        </p:nvSpPr>
        <p:spPr>
          <a:xfrm>
            <a:off x="4983706" y="3616842"/>
            <a:ext cx="2979300" cy="3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505" name="Google Shape;505;p18"/>
          <p:cNvSpPr txBox="1">
            <a:spLocks noGrp="1"/>
          </p:cNvSpPr>
          <p:nvPr>
            <p:ph type="title" idx="4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ONE_COLUMN_TEXT_1_1_2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/>
          <p:nvPr/>
        </p:nvSpPr>
        <p:spPr>
          <a:xfrm flipH="1">
            <a:off x="8848650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9"/>
          <p:cNvSpPr/>
          <p:nvPr/>
        </p:nvSpPr>
        <p:spPr>
          <a:xfrm flipH="1">
            <a:off x="825890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9"/>
          <p:cNvSpPr/>
          <p:nvPr/>
        </p:nvSpPr>
        <p:spPr>
          <a:xfrm flipH="1">
            <a:off x="766918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9"/>
          <p:cNvSpPr/>
          <p:nvPr/>
        </p:nvSpPr>
        <p:spPr>
          <a:xfrm flipH="1">
            <a:off x="8848650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9"/>
          <p:cNvSpPr/>
          <p:nvPr/>
        </p:nvSpPr>
        <p:spPr>
          <a:xfrm flipH="1">
            <a:off x="8848103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9"/>
          <p:cNvSpPr/>
          <p:nvPr/>
        </p:nvSpPr>
        <p:spPr>
          <a:xfrm flipH="1">
            <a:off x="8258846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9"/>
          <p:cNvSpPr/>
          <p:nvPr/>
        </p:nvSpPr>
        <p:spPr>
          <a:xfrm flipH="1">
            <a:off x="7669084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9"/>
          <p:cNvSpPr/>
          <p:nvPr/>
        </p:nvSpPr>
        <p:spPr>
          <a:xfrm flipH="1">
            <a:off x="8847991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9"/>
          <p:cNvSpPr/>
          <p:nvPr/>
        </p:nvSpPr>
        <p:spPr>
          <a:xfrm flipH="1">
            <a:off x="8258733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9"/>
          <p:cNvSpPr/>
          <p:nvPr/>
        </p:nvSpPr>
        <p:spPr>
          <a:xfrm flipH="1">
            <a:off x="7668397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9"/>
          <p:cNvSpPr/>
          <p:nvPr/>
        </p:nvSpPr>
        <p:spPr>
          <a:xfrm flipH="1">
            <a:off x="8847991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9"/>
          <p:cNvSpPr/>
          <p:nvPr/>
        </p:nvSpPr>
        <p:spPr>
          <a:xfrm flipH="1">
            <a:off x="8258733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9"/>
          <p:cNvSpPr/>
          <p:nvPr/>
        </p:nvSpPr>
        <p:spPr>
          <a:xfrm flipH="1">
            <a:off x="7668972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9"/>
          <p:cNvSpPr/>
          <p:nvPr/>
        </p:nvSpPr>
        <p:spPr>
          <a:xfrm flipH="1">
            <a:off x="59057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9"/>
          <p:cNvSpPr/>
          <p:nvPr/>
        </p:nvSpPr>
        <p:spPr>
          <a:xfrm flipH="1">
            <a:off x="86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9"/>
          <p:cNvSpPr/>
          <p:nvPr/>
        </p:nvSpPr>
        <p:spPr>
          <a:xfrm flipH="1">
            <a:off x="125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9"/>
          <p:cNvSpPr/>
          <p:nvPr/>
        </p:nvSpPr>
        <p:spPr>
          <a:xfrm flipH="1">
            <a:off x="1179778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9"/>
          <p:cNvSpPr/>
          <p:nvPr/>
        </p:nvSpPr>
        <p:spPr>
          <a:xfrm flipH="1">
            <a:off x="590521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9"/>
          <p:cNvSpPr/>
          <p:nvPr/>
        </p:nvSpPr>
        <p:spPr>
          <a:xfrm flipH="1">
            <a:off x="759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9"/>
          <p:cNvSpPr/>
          <p:nvPr/>
        </p:nvSpPr>
        <p:spPr>
          <a:xfrm flipH="1">
            <a:off x="1179666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9"/>
          <p:cNvSpPr/>
          <p:nvPr/>
        </p:nvSpPr>
        <p:spPr>
          <a:xfrm flipH="1">
            <a:off x="590408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9"/>
          <p:cNvSpPr/>
          <p:nvPr/>
        </p:nvSpPr>
        <p:spPr>
          <a:xfrm flipH="1">
            <a:off x="72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9"/>
          <p:cNvSpPr/>
          <p:nvPr/>
        </p:nvSpPr>
        <p:spPr>
          <a:xfrm flipH="1">
            <a:off x="1179666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9"/>
          <p:cNvSpPr/>
          <p:nvPr/>
        </p:nvSpPr>
        <p:spPr>
          <a:xfrm flipH="1">
            <a:off x="590408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9"/>
          <p:cNvSpPr/>
          <p:nvPr/>
        </p:nvSpPr>
        <p:spPr>
          <a:xfrm flipH="1">
            <a:off x="647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9"/>
          <p:cNvSpPr txBox="1">
            <a:spLocks noGrp="1"/>
          </p:cNvSpPr>
          <p:nvPr>
            <p:ph type="subTitle" idx="1"/>
          </p:nvPr>
        </p:nvSpPr>
        <p:spPr>
          <a:xfrm>
            <a:off x="2636825" y="3379150"/>
            <a:ext cx="3870300" cy="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E_COLUMN_TEXT_1_1_1_1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0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0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0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0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0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0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0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0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0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0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0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0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0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0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0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0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0"/>
          <p:cNvSpPr/>
          <p:nvPr/>
        </p:nvSpPr>
        <p:spPr>
          <a:xfrm rot="10800000">
            <a:off x="592018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0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 flipH="1">
            <a:off x="5899913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flipH="1">
            <a:off x="5310198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 flipH="1">
            <a:off x="177184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183064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92413" y="4239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E_COLUMN_TEXT_1_1_1_1_1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1"/>
          <p:cNvSpPr/>
          <p:nvPr/>
        </p:nvSpPr>
        <p:spPr>
          <a:xfrm flipH="1">
            <a:off x="6489629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1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1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21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21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21"/>
          <p:cNvSpPr/>
          <p:nvPr/>
        </p:nvSpPr>
        <p:spPr>
          <a:xfrm flipH="1">
            <a:off x="2951306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1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1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1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1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1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1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1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1"/>
          <p:cNvSpPr/>
          <p:nvPr/>
        </p:nvSpPr>
        <p:spPr>
          <a:xfrm flipH="1">
            <a:off x="3541462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1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1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1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1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ONE_COLUMN_TEXT_1_1_1_1_1_1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2"/>
          <p:cNvSpPr/>
          <p:nvPr/>
        </p:nvSpPr>
        <p:spPr>
          <a:xfrm rot="5400000" flipH="1">
            <a:off x="3815" y="241725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2"/>
          <p:cNvSpPr/>
          <p:nvPr/>
        </p:nvSpPr>
        <p:spPr>
          <a:xfrm rot="5400000" flipH="1">
            <a:off x="3815" y="1812214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2"/>
          <p:cNvSpPr/>
          <p:nvPr/>
        </p:nvSpPr>
        <p:spPr>
          <a:xfrm rot="5400000" flipH="1">
            <a:off x="622100" y="4837006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22"/>
          <p:cNvSpPr/>
          <p:nvPr/>
        </p:nvSpPr>
        <p:spPr>
          <a:xfrm rot="5400000" flipH="1">
            <a:off x="622084" y="423195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22"/>
          <p:cNvSpPr/>
          <p:nvPr/>
        </p:nvSpPr>
        <p:spPr>
          <a:xfrm rot="5400000" flipH="1">
            <a:off x="622084" y="362691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2"/>
          <p:cNvSpPr/>
          <p:nvPr/>
        </p:nvSpPr>
        <p:spPr>
          <a:xfrm rot="5400000" flipH="1">
            <a:off x="622084" y="3021880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2"/>
          <p:cNvSpPr/>
          <p:nvPr/>
        </p:nvSpPr>
        <p:spPr>
          <a:xfrm rot="5400000" flipH="1">
            <a:off x="1240369" y="4837445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2"/>
          <p:cNvSpPr/>
          <p:nvPr/>
        </p:nvSpPr>
        <p:spPr>
          <a:xfrm rot="5400000" flipH="1">
            <a:off x="1858623" y="4836991"/>
            <a:ext cx="303021" cy="309859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2"/>
          <p:cNvSpPr/>
          <p:nvPr/>
        </p:nvSpPr>
        <p:spPr>
          <a:xfrm rot="5400000" flipH="1">
            <a:off x="2476878" y="4837445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2"/>
          <p:cNvSpPr/>
          <p:nvPr/>
        </p:nvSpPr>
        <p:spPr>
          <a:xfrm rot="5400000" flipH="1">
            <a:off x="1859101" y="4231523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2"/>
          <p:cNvSpPr/>
          <p:nvPr/>
        </p:nvSpPr>
        <p:spPr>
          <a:xfrm rot="5400000" flipH="1">
            <a:off x="1240845" y="4231935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2"/>
          <p:cNvSpPr/>
          <p:nvPr/>
        </p:nvSpPr>
        <p:spPr>
          <a:xfrm rot="5400000" flipH="1">
            <a:off x="3384" y="483705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2"/>
          <p:cNvSpPr/>
          <p:nvPr/>
        </p:nvSpPr>
        <p:spPr>
          <a:xfrm rot="5400000" flipH="1">
            <a:off x="4333" y="4232416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2"/>
          <p:cNvSpPr/>
          <p:nvPr/>
        </p:nvSpPr>
        <p:spPr>
          <a:xfrm rot="5400000" flipH="1">
            <a:off x="4335" y="362734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2"/>
          <p:cNvSpPr/>
          <p:nvPr/>
        </p:nvSpPr>
        <p:spPr>
          <a:xfrm rot="5400000" flipH="1">
            <a:off x="5578" y="30225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2"/>
          <p:cNvSpPr/>
          <p:nvPr/>
        </p:nvSpPr>
        <p:spPr>
          <a:xfrm rot="5400000" flipH="1">
            <a:off x="5570" y="12071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22"/>
          <p:cNvSpPr/>
          <p:nvPr/>
        </p:nvSpPr>
        <p:spPr>
          <a:xfrm rot="-5400000">
            <a:off x="8837494" y="302190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2"/>
          <p:cNvSpPr/>
          <p:nvPr/>
        </p:nvSpPr>
        <p:spPr>
          <a:xfrm rot="-5400000">
            <a:off x="8837494" y="120676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2"/>
          <p:cNvSpPr/>
          <p:nvPr/>
        </p:nvSpPr>
        <p:spPr>
          <a:xfrm rot="-5400000">
            <a:off x="8837494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2"/>
          <p:cNvSpPr/>
          <p:nvPr/>
        </p:nvSpPr>
        <p:spPr>
          <a:xfrm rot="-5400000">
            <a:off x="8837490" y="24172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2"/>
          <p:cNvSpPr/>
          <p:nvPr/>
        </p:nvSpPr>
        <p:spPr>
          <a:xfrm rot="-5400000">
            <a:off x="8837548" y="60172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2"/>
          <p:cNvSpPr/>
          <p:nvPr/>
        </p:nvSpPr>
        <p:spPr>
          <a:xfrm rot="-5400000">
            <a:off x="8220972" y="120884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2"/>
          <p:cNvSpPr/>
          <p:nvPr/>
        </p:nvSpPr>
        <p:spPr>
          <a:xfrm rot="-5400000">
            <a:off x="8220549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2"/>
          <p:cNvSpPr/>
          <p:nvPr/>
        </p:nvSpPr>
        <p:spPr>
          <a:xfrm rot="-5400000">
            <a:off x="7603603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2"/>
          <p:cNvSpPr/>
          <p:nvPr/>
        </p:nvSpPr>
        <p:spPr>
          <a:xfrm rot="-5400000">
            <a:off x="8220973" y="60252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2"/>
          <p:cNvSpPr/>
          <p:nvPr/>
        </p:nvSpPr>
        <p:spPr>
          <a:xfrm rot="-5400000">
            <a:off x="8837490" y="181222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2"/>
          <p:cNvSpPr/>
          <p:nvPr/>
        </p:nvSpPr>
        <p:spPr>
          <a:xfrm rot="-5400000">
            <a:off x="8220977" y="181470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2"/>
          <p:cNvSpPr/>
          <p:nvPr/>
        </p:nvSpPr>
        <p:spPr>
          <a:xfrm rot="-5400000">
            <a:off x="6986678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22"/>
          <p:cNvSpPr/>
          <p:nvPr/>
        </p:nvSpPr>
        <p:spPr>
          <a:xfrm rot="-5400000">
            <a:off x="7604399" y="60173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22"/>
          <p:cNvSpPr/>
          <p:nvPr/>
        </p:nvSpPr>
        <p:spPr>
          <a:xfrm rot="-5400000">
            <a:off x="8220990" y="24205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2"/>
          <p:cNvSpPr/>
          <p:nvPr/>
        </p:nvSpPr>
        <p:spPr>
          <a:xfrm rot="-5400000">
            <a:off x="7604872" y="120719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22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AND_TWO_COLUMNS_1_1_2_1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3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7" name="Google Shape;607;p23"/>
          <p:cNvSpPr/>
          <p:nvPr/>
        </p:nvSpPr>
        <p:spPr>
          <a:xfrm rot="5400000">
            <a:off x="7815" y="241727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3"/>
          <p:cNvSpPr/>
          <p:nvPr/>
        </p:nvSpPr>
        <p:spPr>
          <a:xfrm rot="5400000">
            <a:off x="7815" y="302231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3"/>
          <p:cNvSpPr/>
          <p:nvPr/>
        </p:nvSpPr>
        <p:spPr>
          <a:xfrm rot="5400000">
            <a:off x="626108" y="-3369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3"/>
          <p:cNvSpPr/>
          <p:nvPr/>
        </p:nvSpPr>
        <p:spPr>
          <a:xfrm rot="5400000">
            <a:off x="626092" y="60168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3"/>
          <p:cNvSpPr/>
          <p:nvPr/>
        </p:nvSpPr>
        <p:spPr>
          <a:xfrm rot="5400000">
            <a:off x="626092" y="181176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3"/>
          <p:cNvSpPr/>
          <p:nvPr/>
        </p:nvSpPr>
        <p:spPr>
          <a:xfrm rot="5400000">
            <a:off x="626092" y="362691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3"/>
          <p:cNvSpPr/>
          <p:nvPr/>
        </p:nvSpPr>
        <p:spPr>
          <a:xfrm rot="5400000">
            <a:off x="626092" y="48370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3"/>
          <p:cNvSpPr/>
          <p:nvPr/>
        </p:nvSpPr>
        <p:spPr>
          <a:xfrm rot="5400000">
            <a:off x="1244385" y="-2929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3"/>
          <p:cNvSpPr/>
          <p:nvPr/>
        </p:nvSpPr>
        <p:spPr>
          <a:xfrm rot="5400000">
            <a:off x="7384" y="-341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3"/>
          <p:cNvSpPr/>
          <p:nvPr/>
        </p:nvSpPr>
        <p:spPr>
          <a:xfrm rot="5400000">
            <a:off x="8333" y="6020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3"/>
          <p:cNvSpPr/>
          <p:nvPr/>
        </p:nvSpPr>
        <p:spPr>
          <a:xfrm rot="5400000">
            <a:off x="8335" y="120717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3"/>
          <p:cNvSpPr/>
          <p:nvPr/>
        </p:nvSpPr>
        <p:spPr>
          <a:xfrm rot="5400000">
            <a:off x="9578" y="181195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3"/>
          <p:cNvSpPr/>
          <p:nvPr/>
        </p:nvSpPr>
        <p:spPr>
          <a:xfrm rot="5400000">
            <a:off x="626096" y="241724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3"/>
          <p:cNvSpPr/>
          <p:nvPr/>
        </p:nvSpPr>
        <p:spPr>
          <a:xfrm rot="5400000">
            <a:off x="9570" y="362735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3"/>
          <p:cNvSpPr/>
          <p:nvPr/>
        </p:nvSpPr>
        <p:spPr>
          <a:xfrm rot="5400000">
            <a:off x="10077" y="423238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3"/>
          <p:cNvSpPr/>
          <p:nvPr/>
        </p:nvSpPr>
        <p:spPr>
          <a:xfrm rot="5400000">
            <a:off x="9570" y="48374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3"/>
          <p:cNvSpPr/>
          <p:nvPr/>
        </p:nvSpPr>
        <p:spPr>
          <a:xfrm rot="5400000">
            <a:off x="626038" y="423196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3"/>
          <p:cNvSpPr/>
          <p:nvPr/>
        </p:nvSpPr>
        <p:spPr>
          <a:xfrm rot="5400000">
            <a:off x="1242624" y="18119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3"/>
          <p:cNvSpPr/>
          <p:nvPr/>
        </p:nvSpPr>
        <p:spPr>
          <a:xfrm rot="-5400000">
            <a:off x="7598616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3"/>
          <p:cNvSpPr/>
          <p:nvPr/>
        </p:nvSpPr>
        <p:spPr>
          <a:xfrm rot="-5400000">
            <a:off x="6980372" y="483748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23"/>
          <p:cNvSpPr/>
          <p:nvPr/>
        </p:nvSpPr>
        <p:spPr>
          <a:xfrm rot="-5400000">
            <a:off x="7596910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23"/>
          <p:cNvSpPr/>
          <p:nvPr/>
        </p:nvSpPr>
        <p:spPr>
          <a:xfrm rot="-5400000">
            <a:off x="8216821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23"/>
          <p:cNvSpPr/>
          <p:nvPr/>
        </p:nvSpPr>
        <p:spPr>
          <a:xfrm rot="-5400000">
            <a:off x="8217252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23"/>
          <p:cNvSpPr/>
          <p:nvPr/>
        </p:nvSpPr>
        <p:spPr>
          <a:xfrm rot="-5400000">
            <a:off x="8217290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23"/>
          <p:cNvSpPr/>
          <p:nvPr/>
        </p:nvSpPr>
        <p:spPr>
          <a:xfrm rot="-5400000">
            <a:off x="8217288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3"/>
          <p:cNvSpPr/>
          <p:nvPr/>
        </p:nvSpPr>
        <p:spPr>
          <a:xfrm rot="-5400000">
            <a:off x="8215057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23"/>
          <p:cNvSpPr/>
          <p:nvPr/>
        </p:nvSpPr>
        <p:spPr>
          <a:xfrm rot="-5400000">
            <a:off x="8215066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3"/>
          <p:cNvSpPr/>
          <p:nvPr/>
        </p:nvSpPr>
        <p:spPr>
          <a:xfrm rot="-5400000">
            <a:off x="8215546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3"/>
          <p:cNvSpPr/>
          <p:nvPr/>
        </p:nvSpPr>
        <p:spPr>
          <a:xfrm rot="-5400000">
            <a:off x="8215066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3"/>
          <p:cNvSpPr/>
          <p:nvPr/>
        </p:nvSpPr>
        <p:spPr>
          <a:xfrm rot="5400000">
            <a:off x="1243048" y="48370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3"/>
          <p:cNvSpPr/>
          <p:nvPr/>
        </p:nvSpPr>
        <p:spPr>
          <a:xfrm rot="-5400000">
            <a:off x="8837214" y="241723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3"/>
          <p:cNvSpPr/>
          <p:nvPr/>
        </p:nvSpPr>
        <p:spPr>
          <a:xfrm rot="-5400000">
            <a:off x="8837214" y="181219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3"/>
          <p:cNvSpPr/>
          <p:nvPr/>
        </p:nvSpPr>
        <p:spPr>
          <a:xfrm rot="-5400000">
            <a:off x="8837645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3"/>
          <p:cNvSpPr/>
          <p:nvPr/>
        </p:nvSpPr>
        <p:spPr>
          <a:xfrm rot="-5400000">
            <a:off x="8837683" y="423239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3"/>
          <p:cNvSpPr/>
          <p:nvPr/>
        </p:nvSpPr>
        <p:spPr>
          <a:xfrm rot="-5400000">
            <a:off x="8837680" y="362732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3"/>
          <p:cNvSpPr/>
          <p:nvPr/>
        </p:nvSpPr>
        <p:spPr>
          <a:xfrm rot="-5400000">
            <a:off x="8835450" y="302251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3"/>
          <p:cNvSpPr/>
          <p:nvPr/>
        </p:nvSpPr>
        <p:spPr>
          <a:xfrm rot="-5400000">
            <a:off x="8835458" y="12071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3"/>
          <p:cNvSpPr/>
          <p:nvPr/>
        </p:nvSpPr>
        <p:spPr>
          <a:xfrm rot="-5400000">
            <a:off x="8835939" y="60210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23"/>
          <p:cNvSpPr/>
          <p:nvPr/>
        </p:nvSpPr>
        <p:spPr>
          <a:xfrm rot="-5400000">
            <a:off x="8835458" y="-297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3"/>
          <p:cNvSpPr txBox="1">
            <a:spLocks noGrp="1"/>
          </p:cNvSpPr>
          <p:nvPr>
            <p:ph type="subTitle" idx="1"/>
          </p:nvPr>
        </p:nvSpPr>
        <p:spPr>
          <a:xfrm>
            <a:off x="1948525" y="1499338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7" name="Google Shape;647;p23"/>
          <p:cNvSpPr txBox="1">
            <a:spLocks noGrp="1"/>
          </p:cNvSpPr>
          <p:nvPr>
            <p:ph type="subTitle" idx="2"/>
          </p:nvPr>
        </p:nvSpPr>
        <p:spPr>
          <a:xfrm>
            <a:off x="1948525" y="2602982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8" name="Google Shape;648;p23"/>
          <p:cNvSpPr txBox="1">
            <a:spLocks noGrp="1"/>
          </p:cNvSpPr>
          <p:nvPr>
            <p:ph type="subTitle" idx="3"/>
          </p:nvPr>
        </p:nvSpPr>
        <p:spPr>
          <a:xfrm>
            <a:off x="1948525" y="3706626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9" name="Google Shape;649;p23"/>
          <p:cNvSpPr txBox="1">
            <a:spLocks noGrp="1"/>
          </p:cNvSpPr>
          <p:nvPr>
            <p:ph type="subTitle" idx="4"/>
          </p:nvPr>
        </p:nvSpPr>
        <p:spPr>
          <a:xfrm>
            <a:off x="5142475" y="1353538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0" name="Google Shape;650;p23"/>
          <p:cNvSpPr txBox="1">
            <a:spLocks noGrp="1"/>
          </p:cNvSpPr>
          <p:nvPr>
            <p:ph type="subTitle" idx="5"/>
          </p:nvPr>
        </p:nvSpPr>
        <p:spPr>
          <a:xfrm>
            <a:off x="5142475" y="2483644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1" name="Google Shape;651;p23"/>
          <p:cNvSpPr txBox="1">
            <a:spLocks noGrp="1"/>
          </p:cNvSpPr>
          <p:nvPr>
            <p:ph type="subTitle" idx="6"/>
          </p:nvPr>
        </p:nvSpPr>
        <p:spPr>
          <a:xfrm>
            <a:off x="5142475" y="3613750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2_1_1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4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4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4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4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4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4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4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4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4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4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4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4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4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4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4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4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4"/>
          <p:cNvSpPr/>
          <p:nvPr/>
        </p:nvSpPr>
        <p:spPr>
          <a:xfrm rot="10800000">
            <a:off x="592018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4"/>
          <p:cNvSpPr txBox="1">
            <a:spLocks noGrp="1"/>
          </p:cNvSpPr>
          <p:nvPr>
            <p:ph type="subTitle" idx="1"/>
          </p:nvPr>
        </p:nvSpPr>
        <p:spPr>
          <a:xfrm>
            <a:off x="1113412" y="3895647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1" name="Google Shape;671;p24"/>
          <p:cNvSpPr txBox="1">
            <a:spLocks noGrp="1"/>
          </p:cNvSpPr>
          <p:nvPr>
            <p:ph type="subTitle" idx="2"/>
          </p:nvPr>
        </p:nvSpPr>
        <p:spPr>
          <a:xfrm>
            <a:off x="3621241" y="3895647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2" name="Google Shape;672;p24"/>
          <p:cNvSpPr txBox="1">
            <a:spLocks noGrp="1"/>
          </p:cNvSpPr>
          <p:nvPr>
            <p:ph type="subTitle" idx="3"/>
          </p:nvPr>
        </p:nvSpPr>
        <p:spPr>
          <a:xfrm>
            <a:off x="6130163" y="3895647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3" name="Google Shape;673;p24"/>
          <p:cNvSpPr txBox="1">
            <a:spLocks noGrp="1"/>
          </p:cNvSpPr>
          <p:nvPr>
            <p:ph type="subTitle" idx="4"/>
          </p:nvPr>
        </p:nvSpPr>
        <p:spPr>
          <a:xfrm>
            <a:off x="1113412" y="2286201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4" name="Google Shape;674;p24"/>
          <p:cNvSpPr txBox="1">
            <a:spLocks noGrp="1"/>
          </p:cNvSpPr>
          <p:nvPr>
            <p:ph type="subTitle" idx="5"/>
          </p:nvPr>
        </p:nvSpPr>
        <p:spPr>
          <a:xfrm>
            <a:off x="3621241" y="2286201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5" name="Google Shape;675;p24"/>
          <p:cNvSpPr txBox="1">
            <a:spLocks noGrp="1"/>
          </p:cNvSpPr>
          <p:nvPr>
            <p:ph type="subTitle" idx="6"/>
          </p:nvPr>
        </p:nvSpPr>
        <p:spPr>
          <a:xfrm>
            <a:off x="6130163" y="2286201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6" name="Google Shape;676;p24"/>
          <p:cNvSpPr txBox="1">
            <a:spLocks noGrp="1"/>
          </p:cNvSpPr>
          <p:nvPr>
            <p:ph type="subTitle" idx="7"/>
          </p:nvPr>
        </p:nvSpPr>
        <p:spPr>
          <a:xfrm>
            <a:off x="1113412" y="257180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7" name="Google Shape;677;p24"/>
          <p:cNvSpPr txBox="1">
            <a:spLocks noGrp="1"/>
          </p:cNvSpPr>
          <p:nvPr>
            <p:ph type="subTitle" idx="8"/>
          </p:nvPr>
        </p:nvSpPr>
        <p:spPr>
          <a:xfrm>
            <a:off x="3621240" y="257180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8" name="Google Shape;678;p24"/>
          <p:cNvSpPr txBox="1">
            <a:spLocks noGrp="1"/>
          </p:cNvSpPr>
          <p:nvPr>
            <p:ph type="subTitle" idx="9"/>
          </p:nvPr>
        </p:nvSpPr>
        <p:spPr>
          <a:xfrm>
            <a:off x="6130162" y="257180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9" name="Google Shape;679;p24"/>
          <p:cNvSpPr txBox="1">
            <a:spLocks noGrp="1"/>
          </p:cNvSpPr>
          <p:nvPr>
            <p:ph type="subTitle" idx="13"/>
          </p:nvPr>
        </p:nvSpPr>
        <p:spPr>
          <a:xfrm>
            <a:off x="1114837" y="418125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0" name="Google Shape;680;p24"/>
          <p:cNvSpPr txBox="1">
            <a:spLocks noGrp="1"/>
          </p:cNvSpPr>
          <p:nvPr>
            <p:ph type="subTitle" idx="14"/>
          </p:nvPr>
        </p:nvSpPr>
        <p:spPr>
          <a:xfrm>
            <a:off x="3622666" y="4181249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1" name="Google Shape;681;p24"/>
          <p:cNvSpPr txBox="1">
            <a:spLocks noGrp="1"/>
          </p:cNvSpPr>
          <p:nvPr>
            <p:ph type="subTitle" idx="15"/>
          </p:nvPr>
        </p:nvSpPr>
        <p:spPr>
          <a:xfrm>
            <a:off x="6131588" y="4181249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2" name="Google Shape;682;p2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1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25"/>
          <p:cNvSpPr/>
          <p:nvPr/>
        </p:nvSpPr>
        <p:spPr>
          <a:xfrm rot="5400000">
            <a:off x="2480121" y="241729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5"/>
          <p:cNvSpPr/>
          <p:nvPr/>
        </p:nvSpPr>
        <p:spPr>
          <a:xfrm rot="5400000">
            <a:off x="2480121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25"/>
          <p:cNvSpPr/>
          <p:nvPr/>
        </p:nvSpPr>
        <p:spPr>
          <a:xfrm rot="5400000">
            <a:off x="3098404" y="-3343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5"/>
          <p:cNvSpPr/>
          <p:nvPr/>
        </p:nvSpPr>
        <p:spPr>
          <a:xfrm rot="5400000">
            <a:off x="3098388" y="60170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5"/>
          <p:cNvSpPr/>
          <p:nvPr/>
        </p:nvSpPr>
        <p:spPr>
          <a:xfrm rot="5400000">
            <a:off x="3098388" y="1811782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25"/>
          <p:cNvSpPr/>
          <p:nvPr/>
        </p:nvSpPr>
        <p:spPr>
          <a:xfrm rot="5400000">
            <a:off x="3098388" y="362692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25"/>
          <p:cNvSpPr/>
          <p:nvPr/>
        </p:nvSpPr>
        <p:spPr>
          <a:xfrm rot="5400000">
            <a:off x="3098388" y="483702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25"/>
          <p:cNvSpPr/>
          <p:nvPr/>
        </p:nvSpPr>
        <p:spPr>
          <a:xfrm rot="5400000">
            <a:off x="3716671" y="-2904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25"/>
          <p:cNvSpPr/>
          <p:nvPr/>
        </p:nvSpPr>
        <p:spPr>
          <a:xfrm rot="5400000">
            <a:off x="4335401" y="602110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5"/>
          <p:cNvSpPr/>
          <p:nvPr/>
        </p:nvSpPr>
        <p:spPr>
          <a:xfrm rot="5400000">
            <a:off x="3717147" y="60257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25"/>
          <p:cNvSpPr/>
          <p:nvPr/>
        </p:nvSpPr>
        <p:spPr>
          <a:xfrm rot="5400000">
            <a:off x="2479690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25"/>
          <p:cNvSpPr/>
          <p:nvPr/>
        </p:nvSpPr>
        <p:spPr>
          <a:xfrm rot="5400000">
            <a:off x="2480639" y="602096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25"/>
          <p:cNvSpPr/>
          <p:nvPr/>
        </p:nvSpPr>
        <p:spPr>
          <a:xfrm rot="5400000">
            <a:off x="2480641" y="1207195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25"/>
          <p:cNvSpPr/>
          <p:nvPr/>
        </p:nvSpPr>
        <p:spPr>
          <a:xfrm rot="5400000">
            <a:off x="2481884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25"/>
          <p:cNvSpPr/>
          <p:nvPr/>
        </p:nvSpPr>
        <p:spPr>
          <a:xfrm rot="5400000">
            <a:off x="3098392" y="241726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25"/>
          <p:cNvSpPr/>
          <p:nvPr/>
        </p:nvSpPr>
        <p:spPr>
          <a:xfrm rot="5400000">
            <a:off x="2481876" y="362736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25"/>
          <p:cNvSpPr/>
          <p:nvPr/>
        </p:nvSpPr>
        <p:spPr>
          <a:xfrm rot="5400000">
            <a:off x="2482383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25"/>
          <p:cNvSpPr/>
          <p:nvPr/>
        </p:nvSpPr>
        <p:spPr>
          <a:xfrm rot="5400000">
            <a:off x="2481876" y="483746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25"/>
          <p:cNvSpPr/>
          <p:nvPr/>
        </p:nvSpPr>
        <p:spPr>
          <a:xfrm rot="5400000">
            <a:off x="3098334" y="423196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25"/>
          <p:cNvSpPr/>
          <p:nvPr/>
        </p:nvSpPr>
        <p:spPr>
          <a:xfrm rot="5400000">
            <a:off x="3714909" y="18119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25"/>
          <p:cNvSpPr/>
          <p:nvPr/>
        </p:nvSpPr>
        <p:spPr>
          <a:xfrm rot="5400000">
            <a:off x="3714909" y="362569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25"/>
          <p:cNvSpPr/>
          <p:nvPr/>
        </p:nvSpPr>
        <p:spPr>
          <a:xfrm rot="5400000">
            <a:off x="1861482" y="241730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25"/>
          <p:cNvSpPr/>
          <p:nvPr/>
        </p:nvSpPr>
        <p:spPr>
          <a:xfrm rot="5400000">
            <a:off x="1861482" y="302234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25"/>
          <p:cNvSpPr/>
          <p:nvPr/>
        </p:nvSpPr>
        <p:spPr>
          <a:xfrm rot="5400000">
            <a:off x="1861051" y="-337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5"/>
          <p:cNvSpPr/>
          <p:nvPr/>
        </p:nvSpPr>
        <p:spPr>
          <a:xfrm rot="5400000">
            <a:off x="1862000" y="602109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5"/>
          <p:cNvSpPr/>
          <p:nvPr/>
        </p:nvSpPr>
        <p:spPr>
          <a:xfrm rot="5400000">
            <a:off x="1862003" y="120720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25"/>
          <p:cNvSpPr/>
          <p:nvPr/>
        </p:nvSpPr>
        <p:spPr>
          <a:xfrm rot="5400000">
            <a:off x="1863246" y="181198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25"/>
          <p:cNvSpPr/>
          <p:nvPr/>
        </p:nvSpPr>
        <p:spPr>
          <a:xfrm rot="5400000">
            <a:off x="1863238" y="36273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25"/>
          <p:cNvSpPr/>
          <p:nvPr/>
        </p:nvSpPr>
        <p:spPr>
          <a:xfrm rot="5400000">
            <a:off x="1863745" y="423240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25"/>
          <p:cNvSpPr/>
          <p:nvPr/>
        </p:nvSpPr>
        <p:spPr>
          <a:xfrm rot="5400000">
            <a:off x="1863238" y="483748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25"/>
          <p:cNvSpPr/>
          <p:nvPr/>
        </p:nvSpPr>
        <p:spPr>
          <a:xfrm rot="5400000">
            <a:off x="1242844" y="241730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25"/>
          <p:cNvSpPr/>
          <p:nvPr/>
        </p:nvSpPr>
        <p:spPr>
          <a:xfrm rot="5400000">
            <a:off x="1242844" y="302234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25"/>
          <p:cNvSpPr/>
          <p:nvPr/>
        </p:nvSpPr>
        <p:spPr>
          <a:xfrm rot="5400000">
            <a:off x="1242413" y="-337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25"/>
          <p:cNvSpPr/>
          <p:nvPr/>
        </p:nvSpPr>
        <p:spPr>
          <a:xfrm rot="5400000">
            <a:off x="1243362" y="602109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25"/>
          <p:cNvSpPr/>
          <p:nvPr/>
        </p:nvSpPr>
        <p:spPr>
          <a:xfrm rot="5400000">
            <a:off x="1243365" y="120720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25"/>
          <p:cNvSpPr/>
          <p:nvPr/>
        </p:nvSpPr>
        <p:spPr>
          <a:xfrm rot="5400000">
            <a:off x="1244607" y="181198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25"/>
          <p:cNvSpPr/>
          <p:nvPr/>
        </p:nvSpPr>
        <p:spPr>
          <a:xfrm rot="5400000">
            <a:off x="1244599" y="36273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25"/>
          <p:cNvSpPr/>
          <p:nvPr/>
        </p:nvSpPr>
        <p:spPr>
          <a:xfrm rot="5400000">
            <a:off x="1245106" y="423240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25"/>
          <p:cNvSpPr/>
          <p:nvPr/>
        </p:nvSpPr>
        <p:spPr>
          <a:xfrm rot="5400000">
            <a:off x="1244599" y="483748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5"/>
          <p:cNvSpPr/>
          <p:nvPr/>
        </p:nvSpPr>
        <p:spPr>
          <a:xfrm rot="5400000">
            <a:off x="624205" y="241729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25"/>
          <p:cNvSpPr/>
          <p:nvPr/>
        </p:nvSpPr>
        <p:spPr>
          <a:xfrm rot="5400000">
            <a:off x="624205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25"/>
          <p:cNvSpPr/>
          <p:nvPr/>
        </p:nvSpPr>
        <p:spPr>
          <a:xfrm rot="5400000">
            <a:off x="623774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25"/>
          <p:cNvSpPr/>
          <p:nvPr/>
        </p:nvSpPr>
        <p:spPr>
          <a:xfrm rot="5400000">
            <a:off x="624724" y="602096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25"/>
          <p:cNvSpPr/>
          <p:nvPr/>
        </p:nvSpPr>
        <p:spPr>
          <a:xfrm rot="5400000">
            <a:off x="624726" y="1207195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25"/>
          <p:cNvSpPr/>
          <p:nvPr/>
        </p:nvSpPr>
        <p:spPr>
          <a:xfrm rot="5400000">
            <a:off x="625969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25"/>
          <p:cNvSpPr/>
          <p:nvPr/>
        </p:nvSpPr>
        <p:spPr>
          <a:xfrm rot="5400000">
            <a:off x="625961" y="362736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5"/>
          <p:cNvSpPr/>
          <p:nvPr/>
        </p:nvSpPr>
        <p:spPr>
          <a:xfrm rot="5400000">
            <a:off x="626468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5"/>
          <p:cNvSpPr/>
          <p:nvPr/>
        </p:nvSpPr>
        <p:spPr>
          <a:xfrm rot="5400000">
            <a:off x="625961" y="483746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25"/>
          <p:cNvSpPr/>
          <p:nvPr/>
        </p:nvSpPr>
        <p:spPr>
          <a:xfrm rot="5400000">
            <a:off x="3715333" y="483702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25"/>
          <p:cNvSpPr/>
          <p:nvPr/>
        </p:nvSpPr>
        <p:spPr>
          <a:xfrm rot="5400000">
            <a:off x="4332279" y="483702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5"/>
          <p:cNvSpPr/>
          <p:nvPr/>
        </p:nvSpPr>
        <p:spPr>
          <a:xfrm rot="5400000">
            <a:off x="3810" y="2417316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25"/>
          <p:cNvSpPr/>
          <p:nvPr/>
        </p:nvSpPr>
        <p:spPr>
          <a:xfrm rot="5400000">
            <a:off x="3810" y="302235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25"/>
          <p:cNvSpPr/>
          <p:nvPr/>
        </p:nvSpPr>
        <p:spPr>
          <a:xfrm rot="5400000">
            <a:off x="3379" y="-336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25"/>
          <p:cNvSpPr/>
          <p:nvPr/>
        </p:nvSpPr>
        <p:spPr>
          <a:xfrm rot="5400000">
            <a:off x="4328" y="60212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25"/>
          <p:cNvSpPr/>
          <p:nvPr/>
        </p:nvSpPr>
        <p:spPr>
          <a:xfrm rot="5400000">
            <a:off x="4331" y="1207221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25"/>
          <p:cNvSpPr/>
          <p:nvPr/>
        </p:nvSpPr>
        <p:spPr>
          <a:xfrm rot="5400000">
            <a:off x="5574" y="181200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25"/>
          <p:cNvSpPr/>
          <p:nvPr/>
        </p:nvSpPr>
        <p:spPr>
          <a:xfrm rot="5400000">
            <a:off x="5565" y="362738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5"/>
          <p:cNvSpPr/>
          <p:nvPr/>
        </p:nvSpPr>
        <p:spPr>
          <a:xfrm rot="5400000">
            <a:off x="6072" y="423241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5"/>
          <p:cNvSpPr/>
          <p:nvPr/>
        </p:nvSpPr>
        <p:spPr>
          <a:xfrm rot="5400000">
            <a:off x="5565" y="483749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5"/>
          <p:cNvSpPr/>
          <p:nvPr/>
        </p:nvSpPr>
        <p:spPr>
          <a:xfrm rot="5400000">
            <a:off x="4949224" y="483706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25"/>
          <p:cNvSpPr txBox="1">
            <a:spLocks noGrp="1"/>
          </p:cNvSpPr>
          <p:nvPr>
            <p:ph type="title"/>
          </p:nvPr>
        </p:nvSpPr>
        <p:spPr>
          <a:xfrm>
            <a:off x="5022775" y="2487975"/>
            <a:ext cx="34038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5" name="Google Shape;745;p25"/>
          <p:cNvSpPr txBox="1">
            <a:spLocks noGrp="1"/>
          </p:cNvSpPr>
          <p:nvPr>
            <p:ph type="title" idx="2" hasCustomPrompt="1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6" name="Google Shape;746;p25"/>
          <p:cNvSpPr txBox="1">
            <a:spLocks noGrp="1"/>
          </p:cNvSpPr>
          <p:nvPr>
            <p:ph type="subTitle" idx="1"/>
          </p:nvPr>
        </p:nvSpPr>
        <p:spPr>
          <a:xfrm>
            <a:off x="5718775" y="3474975"/>
            <a:ext cx="2707800" cy="70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2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6"/>
          <p:cNvSpPr/>
          <p:nvPr/>
        </p:nvSpPr>
        <p:spPr>
          <a:xfrm rot="-5400000">
            <a:off x="6360817" y="2417259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6"/>
          <p:cNvSpPr/>
          <p:nvPr/>
        </p:nvSpPr>
        <p:spPr>
          <a:xfrm rot="-5400000">
            <a:off x="6360817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26"/>
          <p:cNvSpPr/>
          <p:nvPr/>
        </p:nvSpPr>
        <p:spPr>
          <a:xfrm rot="-5400000">
            <a:off x="5742564" y="4837014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26"/>
          <p:cNvSpPr/>
          <p:nvPr/>
        </p:nvSpPr>
        <p:spPr>
          <a:xfrm rot="-5400000">
            <a:off x="5742548" y="423196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26"/>
          <p:cNvSpPr/>
          <p:nvPr/>
        </p:nvSpPr>
        <p:spPr>
          <a:xfrm rot="-5400000">
            <a:off x="5742548" y="362692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26"/>
          <p:cNvSpPr/>
          <p:nvPr/>
        </p:nvSpPr>
        <p:spPr>
          <a:xfrm rot="-5400000">
            <a:off x="5742548" y="30218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26"/>
          <p:cNvSpPr/>
          <p:nvPr/>
        </p:nvSpPr>
        <p:spPr>
          <a:xfrm rot="-5400000">
            <a:off x="5742548" y="18117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26"/>
          <p:cNvSpPr/>
          <p:nvPr/>
        </p:nvSpPr>
        <p:spPr>
          <a:xfrm rot="-5400000">
            <a:off x="5742548" y="12067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26"/>
          <p:cNvSpPr/>
          <p:nvPr/>
        </p:nvSpPr>
        <p:spPr>
          <a:xfrm rot="-5400000">
            <a:off x="5742548" y="-33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26"/>
          <p:cNvSpPr/>
          <p:nvPr/>
        </p:nvSpPr>
        <p:spPr>
          <a:xfrm rot="-5400000">
            <a:off x="5124295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6"/>
          <p:cNvSpPr/>
          <p:nvPr/>
        </p:nvSpPr>
        <p:spPr>
          <a:xfrm rot="-5400000">
            <a:off x="4506040" y="4836999"/>
            <a:ext cx="303021" cy="309859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26"/>
          <p:cNvSpPr/>
          <p:nvPr/>
        </p:nvSpPr>
        <p:spPr>
          <a:xfrm rot="-5400000">
            <a:off x="3887786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6"/>
          <p:cNvSpPr/>
          <p:nvPr/>
        </p:nvSpPr>
        <p:spPr>
          <a:xfrm rot="-5400000">
            <a:off x="4506518" y="4231531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26"/>
          <p:cNvSpPr/>
          <p:nvPr/>
        </p:nvSpPr>
        <p:spPr>
          <a:xfrm rot="-5400000">
            <a:off x="5124774" y="423194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26"/>
          <p:cNvSpPr/>
          <p:nvPr/>
        </p:nvSpPr>
        <p:spPr>
          <a:xfrm rot="-5400000">
            <a:off x="6361248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26"/>
          <p:cNvSpPr/>
          <p:nvPr/>
        </p:nvSpPr>
        <p:spPr>
          <a:xfrm rot="-5400000">
            <a:off x="6361286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26"/>
          <p:cNvSpPr/>
          <p:nvPr/>
        </p:nvSpPr>
        <p:spPr>
          <a:xfrm rot="-5400000">
            <a:off x="6361284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26"/>
          <p:cNvSpPr/>
          <p:nvPr/>
        </p:nvSpPr>
        <p:spPr>
          <a:xfrm rot="-5400000">
            <a:off x="6359054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26"/>
          <p:cNvSpPr/>
          <p:nvPr/>
        </p:nvSpPr>
        <p:spPr>
          <a:xfrm rot="-5400000">
            <a:off x="5742544" y="24172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26"/>
          <p:cNvSpPr/>
          <p:nvPr/>
        </p:nvSpPr>
        <p:spPr>
          <a:xfrm rot="-5400000">
            <a:off x="6359062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26"/>
          <p:cNvSpPr/>
          <p:nvPr/>
        </p:nvSpPr>
        <p:spPr>
          <a:xfrm rot="-5400000">
            <a:off x="6359542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26"/>
          <p:cNvSpPr/>
          <p:nvPr/>
        </p:nvSpPr>
        <p:spPr>
          <a:xfrm rot="-5400000">
            <a:off x="6359062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26"/>
          <p:cNvSpPr/>
          <p:nvPr/>
        </p:nvSpPr>
        <p:spPr>
          <a:xfrm rot="-5400000">
            <a:off x="5742602" y="60170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26"/>
          <p:cNvSpPr/>
          <p:nvPr/>
        </p:nvSpPr>
        <p:spPr>
          <a:xfrm rot="-5400000">
            <a:off x="5126024" y="302254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26"/>
          <p:cNvSpPr/>
          <p:nvPr/>
        </p:nvSpPr>
        <p:spPr>
          <a:xfrm rot="-5400000">
            <a:off x="5126024" y="120882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26"/>
          <p:cNvSpPr/>
          <p:nvPr/>
        </p:nvSpPr>
        <p:spPr>
          <a:xfrm rot="-5400000">
            <a:off x="6979458" y="2417246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26"/>
          <p:cNvSpPr/>
          <p:nvPr/>
        </p:nvSpPr>
        <p:spPr>
          <a:xfrm rot="-5400000">
            <a:off x="6979458" y="181221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6"/>
          <p:cNvSpPr/>
          <p:nvPr/>
        </p:nvSpPr>
        <p:spPr>
          <a:xfrm rot="-5400000">
            <a:off x="6979889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6"/>
          <p:cNvSpPr/>
          <p:nvPr/>
        </p:nvSpPr>
        <p:spPr>
          <a:xfrm rot="-5400000">
            <a:off x="6979927" y="423241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6"/>
          <p:cNvSpPr/>
          <p:nvPr/>
        </p:nvSpPr>
        <p:spPr>
          <a:xfrm rot="-5400000">
            <a:off x="6979924" y="3627341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26"/>
          <p:cNvSpPr/>
          <p:nvPr/>
        </p:nvSpPr>
        <p:spPr>
          <a:xfrm rot="-5400000">
            <a:off x="6977694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26"/>
          <p:cNvSpPr/>
          <p:nvPr/>
        </p:nvSpPr>
        <p:spPr>
          <a:xfrm rot="-5400000">
            <a:off x="6977702" y="12071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26"/>
          <p:cNvSpPr/>
          <p:nvPr/>
        </p:nvSpPr>
        <p:spPr>
          <a:xfrm rot="-5400000">
            <a:off x="6978183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26"/>
          <p:cNvSpPr/>
          <p:nvPr/>
        </p:nvSpPr>
        <p:spPr>
          <a:xfrm rot="-5400000">
            <a:off x="6977702" y="-296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26"/>
          <p:cNvSpPr/>
          <p:nvPr/>
        </p:nvSpPr>
        <p:spPr>
          <a:xfrm rot="-5400000">
            <a:off x="7598098" y="2417246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26"/>
          <p:cNvSpPr/>
          <p:nvPr/>
        </p:nvSpPr>
        <p:spPr>
          <a:xfrm rot="-5400000">
            <a:off x="7598098" y="181221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26"/>
          <p:cNvSpPr/>
          <p:nvPr/>
        </p:nvSpPr>
        <p:spPr>
          <a:xfrm rot="-5400000">
            <a:off x="7598529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26"/>
          <p:cNvSpPr/>
          <p:nvPr/>
        </p:nvSpPr>
        <p:spPr>
          <a:xfrm rot="-5400000">
            <a:off x="7598568" y="423241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26"/>
          <p:cNvSpPr/>
          <p:nvPr/>
        </p:nvSpPr>
        <p:spPr>
          <a:xfrm rot="-5400000">
            <a:off x="7598565" y="3627341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6"/>
          <p:cNvSpPr/>
          <p:nvPr/>
        </p:nvSpPr>
        <p:spPr>
          <a:xfrm rot="-5400000">
            <a:off x="7596335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26"/>
          <p:cNvSpPr/>
          <p:nvPr/>
        </p:nvSpPr>
        <p:spPr>
          <a:xfrm rot="-5400000">
            <a:off x="7596343" y="12071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26"/>
          <p:cNvSpPr/>
          <p:nvPr/>
        </p:nvSpPr>
        <p:spPr>
          <a:xfrm rot="-5400000">
            <a:off x="7596823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26"/>
          <p:cNvSpPr/>
          <p:nvPr/>
        </p:nvSpPr>
        <p:spPr>
          <a:xfrm rot="-5400000">
            <a:off x="7596343" y="-296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26"/>
          <p:cNvSpPr/>
          <p:nvPr/>
        </p:nvSpPr>
        <p:spPr>
          <a:xfrm rot="-5400000">
            <a:off x="8216739" y="2417259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26"/>
          <p:cNvSpPr/>
          <p:nvPr/>
        </p:nvSpPr>
        <p:spPr>
          <a:xfrm rot="-5400000">
            <a:off x="8216739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6"/>
          <p:cNvSpPr/>
          <p:nvPr/>
        </p:nvSpPr>
        <p:spPr>
          <a:xfrm rot="-5400000">
            <a:off x="8217170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26"/>
          <p:cNvSpPr/>
          <p:nvPr/>
        </p:nvSpPr>
        <p:spPr>
          <a:xfrm rot="-5400000">
            <a:off x="8217208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6"/>
          <p:cNvSpPr/>
          <p:nvPr/>
        </p:nvSpPr>
        <p:spPr>
          <a:xfrm rot="-5400000">
            <a:off x="8217206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26"/>
          <p:cNvSpPr/>
          <p:nvPr/>
        </p:nvSpPr>
        <p:spPr>
          <a:xfrm rot="-5400000">
            <a:off x="8214975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26"/>
          <p:cNvSpPr/>
          <p:nvPr/>
        </p:nvSpPr>
        <p:spPr>
          <a:xfrm rot="-5400000">
            <a:off x="8214984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26"/>
          <p:cNvSpPr/>
          <p:nvPr/>
        </p:nvSpPr>
        <p:spPr>
          <a:xfrm rot="-5400000">
            <a:off x="8215464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26"/>
          <p:cNvSpPr/>
          <p:nvPr/>
        </p:nvSpPr>
        <p:spPr>
          <a:xfrm rot="-5400000">
            <a:off x="8214984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26"/>
          <p:cNvSpPr/>
          <p:nvPr/>
        </p:nvSpPr>
        <p:spPr>
          <a:xfrm rot="-5400000">
            <a:off x="5125600" y="-33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26"/>
          <p:cNvSpPr/>
          <p:nvPr/>
        </p:nvSpPr>
        <p:spPr>
          <a:xfrm rot="-5400000">
            <a:off x="4508653" y="-33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26"/>
          <p:cNvSpPr/>
          <p:nvPr/>
        </p:nvSpPr>
        <p:spPr>
          <a:xfrm rot="-5400000">
            <a:off x="8837137" y="241723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26"/>
          <p:cNvSpPr/>
          <p:nvPr/>
        </p:nvSpPr>
        <p:spPr>
          <a:xfrm rot="-5400000">
            <a:off x="8837137" y="181219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26"/>
          <p:cNvSpPr/>
          <p:nvPr/>
        </p:nvSpPr>
        <p:spPr>
          <a:xfrm rot="-5400000">
            <a:off x="8837568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26"/>
          <p:cNvSpPr/>
          <p:nvPr/>
        </p:nvSpPr>
        <p:spPr>
          <a:xfrm rot="-5400000">
            <a:off x="8837606" y="423239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26"/>
          <p:cNvSpPr/>
          <p:nvPr/>
        </p:nvSpPr>
        <p:spPr>
          <a:xfrm rot="-5400000">
            <a:off x="8837603" y="362732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26"/>
          <p:cNvSpPr/>
          <p:nvPr/>
        </p:nvSpPr>
        <p:spPr>
          <a:xfrm rot="-5400000">
            <a:off x="8835373" y="302251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26"/>
          <p:cNvSpPr/>
          <p:nvPr/>
        </p:nvSpPr>
        <p:spPr>
          <a:xfrm rot="-5400000">
            <a:off x="8835381" y="12071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26"/>
          <p:cNvSpPr/>
          <p:nvPr/>
        </p:nvSpPr>
        <p:spPr>
          <a:xfrm rot="-5400000">
            <a:off x="8835861" y="60210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26"/>
          <p:cNvSpPr/>
          <p:nvPr/>
        </p:nvSpPr>
        <p:spPr>
          <a:xfrm rot="-5400000">
            <a:off x="8835381" y="-297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26"/>
          <p:cNvSpPr txBox="1">
            <a:spLocks noGrp="1"/>
          </p:cNvSpPr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2" name="Google Shape;812;p26"/>
          <p:cNvSpPr txBox="1">
            <a:spLocks noGrp="1"/>
          </p:cNvSpPr>
          <p:nvPr>
            <p:ph type="title" idx="2" hasCustomPrompt="1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3" name="Google Shape;813;p26"/>
          <p:cNvSpPr txBox="1">
            <a:spLocks noGrp="1"/>
          </p:cNvSpPr>
          <p:nvPr>
            <p:ph type="subTitle" idx="1"/>
          </p:nvPr>
        </p:nvSpPr>
        <p:spPr>
          <a:xfrm>
            <a:off x="717500" y="3488750"/>
            <a:ext cx="2707800" cy="70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APTION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27"/>
          <p:cNvSpPr/>
          <p:nvPr/>
        </p:nvSpPr>
        <p:spPr>
          <a:xfrm>
            <a:off x="235895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27"/>
          <p:cNvSpPr/>
          <p:nvPr/>
        </p:nvSpPr>
        <p:spPr>
          <a:xfrm>
            <a:off x="294866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27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27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27"/>
          <p:cNvSpPr/>
          <p:nvPr/>
        </p:nvSpPr>
        <p:spPr>
          <a:xfrm>
            <a:off x="5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58977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176920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353838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27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27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27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27"/>
          <p:cNvSpPr/>
          <p:nvPr/>
        </p:nvSpPr>
        <p:spPr>
          <a:xfrm>
            <a:off x="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27"/>
          <p:cNvSpPr/>
          <p:nvPr/>
        </p:nvSpPr>
        <p:spPr>
          <a:xfrm>
            <a:off x="59021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27"/>
          <p:cNvSpPr/>
          <p:nvPr/>
        </p:nvSpPr>
        <p:spPr>
          <a:xfrm>
            <a:off x="117998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27"/>
          <p:cNvSpPr/>
          <p:nvPr/>
        </p:nvSpPr>
        <p:spPr>
          <a:xfrm>
            <a:off x="176897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27"/>
          <p:cNvSpPr/>
          <p:nvPr/>
        </p:nvSpPr>
        <p:spPr>
          <a:xfrm>
            <a:off x="353839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7"/>
          <p:cNvSpPr/>
          <p:nvPr/>
        </p:nvSpPr>
        <p:spPr>
          <a:xfrm>
            <a:off x="412858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27"/>
          <p:cNvSpPr/>
          <p:nvPr/>
        </p:nvSpPr>
        <p:spPr>
          <a:xfrm>
            <a:off x="471785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27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27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27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27"/>
          <p:cNvSpPr/>
          <p:nvPr/>
        </p:nvSpPr>
        <p:spPr>
          <a:xfrm>
            <a:off x="412810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27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27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27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27"/>
          <p:cNvSpPr/>
          <p:nvPr/>
        </p:nvSpPr>
        <p:spPr>
          <a:xfrm>
            <a:off x="1768971" y="36379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27"/>
          <p:cNvSpPr/>
          <p:nvPr/>
        </p:nvSpPr>
        <p:spPr>
          <a:xfrm>
            <a:off x="59" y="3636224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27"/>
          <p:cNvSpPr/>
          <p:nvPr/>
        </p:nvSpPr>
        <p:spPr>
          <a:xfrm>
            <a:off x="8848624" y="36377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27"/>
          <p:cNvSpPr txBox="1">
            <a:spLocks noGrp="1"/>
          </p:cNvSpPr>
          <p:nvPr>
            <p:ph type="subTitle" idx="1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7"/>
          <p:cNvSpPr txBox="1">
            <a:spLocks noGrp="1"/>
          </p:cNvSpPr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Char char="-"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2"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8"/>
          <p:cNvSpPr txBox="1">
            <a:spLocks noGrp="1"/>
          </p:cNvSpPr>
          <p:nvPr>
            <p:ph type="title"/>
          </p:nvPr>
        </p:nvSpPr>
        <p:spPr>
          <a:xfrm>
            <a:off x="889950" y="1407400"/>
            <a:ext cx="4484700" cy="8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7" name="Google Shape;847;p28"/>
          <p:cNvSpPr txBox="1">
            <a:spLocks noGrp="1"/>
          </p:cNvSpPr>
          <p:nvPr>
            <p:ph type="subTitle" idx="1"/>
          </p:nvPr>
        </p:nvSpPr>
        <p:spPr>
          <a:xfrm>
            <a:off x="889950" y="2270875"/>
            <a:ext cx="4045200" cy="2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8" name="Google Shape;848;p28"/>
          <p:cNvSpPr txBox="1">
            <a:spLocks noGrp="1"/>
          </p:cNvSpPr>
          <p:nvPr>
            <p:ph type="body" idx="2"/>
          </p:nvPr>
        </p:nvSpPr>
        <p:spPr>
          <a:xfrm>
            <a:off x="889950" y="2867650"/>
            <a:ext cx="43602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49" name="Google Shape;849;p28"/>
          <p:cNvSpPr/>
          <p:nvPr/>
        </p:nvSpPr>
        <p:spPr>
          <a:xfrm rot="10800000" flipH="1">
            <a:off x="5897255" y="1912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28"/>
          <p:cNvSpPr/>
          <p:nvPr/>
        </p:nvSpPr>
        <p:spPr>
          <a:xfrm rot="10800000" flipH="1">
            <a:off x="825701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28"/>
          <p:cNvSpPr/>
          <p:nvPr/>
        </p:nvSpPr>
        <p:spPr>
          <a:xfrm rot="10800000" flipH="1">
            <a:off x="4717834" y="324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28"/>
          <p:cNvSpPr/>
          <p:nvPr/>
        </p:nvSpPr>
        <p:spPr>
          <a:xfrm rot="10800000" flipH="1">
            <a:off x="5897255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28"/>
          <p:cNvSpPr/>
          <p:nvPr/>
        </p:nvSpPr>
        <p:spPr>
          <a:xfrm rot="10800000" flipH="1">
            <a:off x="7076686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28"/>
          <p:cNvSpPr/>
          <p:nvPr/>
        </p:nvSpPr>
        <p:spPr>
          <a:xfrm rot="10800000" flipH="1">
            <a:off x="8257017" y="1206927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8"/>
          <p:cNvSpPr/>
          <p:nvPr/>
        </p:nvSpPr>
        <p:spPr>
          <a:xfrm rot="10800000" flipH="1">
            <a:off x="7666240" y="120833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28"/>
          <p:cNvSpPr/>
          <p:nvPr/>
        </p:nvSpPr>
        <p:spPr>
          <a:xfrm rot="10800000" flipH="1">
            <a:off x="884677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28"/>
          <p:cNvSpPr/>
          <p:nvPr/>
        </p:nvSpPr>
        <p:spPr>
          <a:xfrm rot="10800000" flipH="1">
            <a:off x="8846774" y="180952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28"/>
          <p:cNvSpPr/>
          <p:nvPr/>
        </p:nvSpPr>
        <p:spPr>
          <a:xfrm rot="10800000" flipH="1">
            <a:off x="5308000" y="3622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28"/>
          <p:cNvSpPr/>
          <p:nvPr/>
        </p:nvSpPr>
        <p:spPr>
          <a:xfrm rot="10800000" flipH="1">
            <a:off x="6486964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28"/>
          <p:cNvSpPr/>
          <p:nvPr/>
        </p:nvSpPr>
        <p:spPr>
          <a:xfrm rot="10800000" flipH="1">
            <a:off x="707668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28"/>
          <p:cNvSpPr/>
          <p:nvPr/>
        </p:nvSpPr>
        <p:spPr>
          <a:xfrm rot="10800000" flipH="1">
            <a:off x="7667320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28"/>
          <p:cNvSpPr/>
          <p:nvPr/>
        </p:nvSpPr>
        <p:spPr>
          <a:xfrm rot="10800000" flipH="1">
            <a:off x="766639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28"/>
          <p:cNvSpPr/>
          <p:nvPr/>
        </p:nvSpPr>
        <p:spPr>
          <a:xfrm rot="10800000" flipH="1">
            <a:off x="825704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28"/>
          <p:cNvSpPr/>
          <p:nvPr/>
        </p:nvSpPr>
        <p:spPr>
          <a:xfrm rot="10800000" flipH="1">
            <a:off x="884858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28"/>
          <p:cNvSpPr/>
          <p:nvPr/>
        </p:nvSpPr>
        <p:spPr>
          <a:xfrm rot="10800000" flipH="1">
            <a:off x="8847780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28"/>
          <p:cNvSpPr/>
          <p:nvPr/>
        </p:nvSpPr>
        <p:spPr>
          <a:xfrm rot="10800000" flipH="1">
            <a:off x="5897247" y="120714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28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28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28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28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28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28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28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28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28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28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28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28"/>
          <p:cNvSpPr/>
          <p:nvPr/>
        </p:nvSpPr>
        <p:spPr>
          <a:xfrm>
            <a:off x="4717884" y="484376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03">
  <p:cSld name="ONE_COLUMN_TEXT_3_1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29"/>
          <p:cNvSpPr txBox="1">
            <a:spLocks noGrp="1"/>
          </p:cNvSpPr>
          <p:nvPr>
            <p:ph type="title"/>
          </p:nvPr>
        </p:nvSpPr>
        <p:spPr>
          <a:xfrm>
            <a:off x="3661425" y="1814600"/>
            <a:ext cx="4837800" cy="12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1" name="Google Shape;881;p29"/>
          <p:cNvSpPr txBox="1">
            <a:spLocks noGrp="1"/>
          </p:cNvSpPr>
          <p:nvPr>
            <p:ph type="subTitle" idx="1"/>
          </p:nvPr>
        </p:nvSpPr>
        <p:spPr>
          <a:xfrm>
            <a:off x="3744175" y="3094250"/>
            <a:ext cx="47550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29"/>
          <p:cNvSpPr/>
          <p:nvPr/>
        </p:nvSpPr>
        <p:spPr>
          <a:xfrm>
            <a:off x="2523842" y="4238486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9"/>
          <p:cNvSpPr/>
          <p:nvPr/>
        </p:nvSpPr>
        <p:spPr>
          <a:xfrm>
            <a:off x="3113557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9"/>
          <p:cNvSpPr/>
          <p:nvPr/>
        </p:nvSpPr>
        <p:spPr>
          <a:xfrm>
            <a:off x="3703272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29"/>
          <p:cNvSpPr/>
          <p:nvPr/>
        </p:nvSpPr>
        <p:spPr>
          <a:xfrm>
            <a:off x="2523842" y="3636301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9"/>
          <p:cNvSpPr/>
          <p:nvPr/>
        </p:nvSpPr>
        <p:spPr>
          <a:xfrm>
            <a:off x="3114444" y="303326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9"/>
          <p:cNvSpPr/>
          <p:nvPr/>
        </p:nvSpPr>
        <p:spPr>
          <a:xfrm>
            <a:off x="3114470" y="363628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29"/>
          <p:cNvSpPr/>
          <p:nvPr/>
        </p:nvSpPr>
        <p:spPr>
          <a:xfrm>
            <a:off x="2524358" y="48415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29"/>
          <p:cNvSpPr/>
          <p:nvPr/>
        </p:nvSpPr>
        <p:spPr>
          <a:xfrm>
            <a:off x="3114577" y="484148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29"/>
          <p:cNvSpPr/>
          <p:nvPr/>
        </p:nvSpPr>
        <p:spPr>
          <a:xfrm>
            <a:off x="3704338" y="484150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29"/>
          <p:cNvSpPr/>
          <p:nvPr/>
        </p:nvSpPr>
        <p:spPr>
          <a:xfrm rot="10800000">
            <a:off x="3116441" y="18090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9"/>
          <p:cNvSpPr/>
          <p:nvPr/>
        </p:nvSpPr>
        <p:spPr>
          <a:xfrm rot="10800000">
            <a:off x="3114067" y="3033241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9"/>
          <p:cNvSpPr/>
          <p:nvPr/>
        </p:nvSpPr>
        <p:spPr>
          <a:xfrm rot="10800000">
            <a:off x="3705641" y="120606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29"/>
          <p:cNvSpPr/>
          <p:nvPr/>
        </p:nvSpPr>
        <p:spPr>
          <a:xfrm rot="10800000">
            <a:off x="3116383" y="120691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29"/>
          <p:cNvSpPr/>
          <p:nvPr/>
        </p:nvSpPr>
        <p:spPr>
          <a:xfrm rot="10800000">
            <a:off x="3705528" y="603035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29"/>
          <p:cNvSpPr/>
          <p:nvPr/>
        </p:nvSpPr>
        <p:spPr>
          <a:xfrm rot="10800000">
            <a:off x="3116271" y="6038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29"/>
          <p:cNvSpPr/>
          <p:nvPr/>
        </p:nvSpPr>
        <p:spPr>
          <a:xfrm rot="10800000">
            <a:off x="2525934" y="603910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9"/>
          <p:cNvSpPr/>
          <p:nvPr/>
        </p:nvSpPr>
        <p:spPr>
          <a:xfrm rot="10800000">
            <a:off x="3705528" y="1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9"/>
          <p:cNvSpPr/>
          <p:nvPr/>
        </p:nvSpPr>
        <p:spPr>
          <a:xfrm rot="10800000">
            <a:off x="3116271" y="86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29"/>
          <p:cNvSpPr/>
          <p:nvPr/>
        </p:nvSpPr>
        <p:spPr>
          <a:xfrm rot="10800000">
            <a:off x="2526509" y="88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0"/>
          <p:cNvSpPr txBox="1"/>
          <p:nvPr/>
        </p:nvSpPr>
        <p:spPr>
          <a:xfrm>
            <a:off x="2105700" y="3384500"/>
            <a:ext cx="46908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This presentation template was created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Slidesgo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Flaticon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Freepik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illustrations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Stories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03" name="Google Shape;903;p30"/>
          <p:cNvSpPr txBox="1">
            <a:spLocks noGrp="1"/>
          </p:cNvSpPr>
          <p:nvPr>
            <p:ph type="title"/>
          </p:nvPr>
        </p:nvSpPr>
        <p:spPr>
          <a:xfrm>
            <a:off x="2522400" y="796850"/>
            <a:ext cx="4099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04" name="Google Shape;904;p30"/>
          <p:cNvSpPr txBox="1">
            <a:spLocks noGrp="1"/>
          </p:cNvSpPr>
          <p:nvPr>
            <p:ph type="subTitle" idx="1"/>
          </p:nvPr>
        </p:nvSpPr>
        <p:spPr>
          <a:xfrm>
            <a:off x="2291400" y="4173650"/>
            <a:ext cx="45612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5" name="Google Shape;905;p30"/>
          <p:cNvSpPr txBox="1">
            <a:spLocks noGrp="1"/>
          </p:cNvSpPr>
          <p:nvPr>
            <p:ph type="subTitle" idx="2"/>
          </p:nvPr>
        </p:nvSpPr>
        <p:spPr>
          <a:xfrm>
            <a:off x="2537400" y="1390163"/>
            <a:ext cx="4069200" cy="10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6" name="Google Shape;906;p30"/>
          <p:cNvSpPr/>
          <p:nvPr/>
        </p:nvSpPr>
        <p:spPr>
          <a:xfrm rot="5400000" flipH="1">
            <a:off x="7815" y="241724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0"/>
          <p:cNvSpPr/>
          <p:nvPr/>
        </p:nvSpPr>
        <p:spPr>
          <a:xfrm rot="5400000" flipH="1">
            <a:off x="7815" y="181220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0"/>
          <p:cNvSpPr/>
          <p:nvPr/>
        </p:nvSpPr>
        <p:spPr>
          <a:xfrm rot="5400000" flipH="1">
            <a:off x="626108" y="4837014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0"/>
          <p:cNvSpPr/>
          <p:nvPr/>
        </p:nvSpPr>
        <p:spPr>
          <a:xfrm rot="5400000" flipH="1">
            <a:off x="626092" y="423195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0"/>
          <p:cNvSpPr/>
          <p:nvPr/>
        </p:nvSpPr>
        <p:spPr>
          <a:xfrm rot="5400000" flipH="1">
            <a:off x="626092" y="302187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0"/>
          <p:cNvSpPr/>
          <p:nvPr/>
        </p:nvSpPr>
        <p:spPr>
          <a:xfrm rot="5400000" flipH="1">
            <a:off x="626092" y="12067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0"/>
          <p:cNvSpPr/>
          <p:nvPr/>
        </p:nvSpPr>
        <p:spPr>
          <a:xfrm rot="5400000" flipH="1">
            <a:off x="626092" y="-33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0"/>
          <p:cNvSpPr/>
          <p:nvPr/>
        </p:nvSpPr>
        <p:spPr>
          <a:xfrm rot="5400000" flipH="1">
            <a:off x="1244385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0"/>
          <p:cNvSpPr/>
          <p:nvPr/>
        </p:nvSpPr>
        <p:spPr>
          <a:xfrm rot="5400000" flipH="1">
            <a:off x="1863125" y="4231528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0"/>
          <p:cNvSpPr/>
          <p:nvPr/>
        </p:nvSpPr>
        <p:spPr>
          <a:xfrm rot="5400000" flipH="1">
            <a:off x="1244861" y="423194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0"/>
          <p:cNvSpPr/>
          <p:nvPr/>
        </p:nvSpPr>
        <p:spPr>
          <a:xfrm rot="5400000" flipH="1">
            <a:off x="7384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0"/>
          <p:cNvSpPr/>
          <p:nvPr/>
        </p:nvSpPr>
        <p:spPr>
          <a:xfrm rot="5400000" flipH="1">
            <a:off x="8333" y="42324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0"/>
          <p:cNvSpPr/>
          <p:nvPr/>
        </p:nvSpPr>
        <p:spPr>
          <a:xfrm rot="5400000" flipH="1">
            <a:off x="8335" y="362734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0"/>
          <p:cNvSpPr/>
          <p:nvPr/>
        </p:nvSpPr>
        <p:spPr>
          <a:xfrm rot="5400000" flipH="1">
            <a:off x="9578" y="302253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0"/>
          <p:cNvSpPr/>
          <p:nvPr/>
        </p:nvSpPr>
        <p:spPr>
          <a:xfrm rot="5400000" flipH="1">
            <a:off x="626096" y="241724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0"/>
          <p:cNvSpPr/>
          <p:nvPr/>
        </p:nvSpPr>
        <p:spPr>
          <a:xfrm rot="5400000" flipH="1">
            <a:off x="9570" y="120714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0"/>
          <p:cNvSpPr/>
          <p:nvPr/>
        </p:nvSpPr>
        <p:spPr>
          <a:xfrm rot="5400000" flipH="1">
            <a:off x="10077" y="60211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0"/>
          <p:cNvSpPr/>
          <p:nvPr/>
        </p:nvSpPr>
        <p:spPr>
          <a:xfrm rot="5400000" flipH="1">
            <a:off x="9570" y="-297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0"/>
          <p:cNvSpPr/>
          <p:nvPr/>
        </p:nvSpPr>
        <p:spPr>
          <a:xfrm rot="5400000" flipH="1">
            <a:off x="626038" y="60168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0"/>
          <p:cNvSpPr/>
          <p:nvPr/>
        </p:nvSpPr>
        <p:spPr>
          <a:xfrm rot="5400000" flipH="1">
            <a:off x="1242624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0"/>
          <p:cNvSpPr/>
          <p:nvPr/>
        </p:nvSpPr>
        <p:spPr>
          <a:xfrm rot="5400000" flipH="1">
            <a:off x="1242624" y="120880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0"/>
          <p:cNvSpPr/>
          <p:nvPr/>
        </p:nvSpPr>
        <p:spPr>
          <a:xfrm rot="-5400000" flipH="1">
            <a:off x="6979550" y="2417278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0"/>
          <p:cNvSpPr/>
          <p:nvPr/>
        </p:nvSpPr>
        <p:spPr>
          <a:xfrm rot="-5400000" flipH="1">
            <a:off x="6979981" y="-340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0"/>
          <p:cNvSpPr/>
          <p:nvPr/>
        </p:nvSpPr>
        <p:spPr>
          <a:xfrm rot="-5400000" flipH="1">
            <a:off x="6978275" y="42323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0"/>
          <p:cNvSpPr/>
          <p:nvPr/>
        </p:nvSpPr>
        <p:spPr>
          <a:xfrm rot="-5400000" flipH="1">
            <a:off x="7598185" y="2417278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0"/>
          <p:cNvSpPr/>
          <p:nvPr/>
        </p:nvSpPr>
        <p:spPr>
          <a:xfrm rot="-5400000" flipH="1">
            <a:off x="7598616" y="-340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0"/>
          <p:cNvSpPr/>
          <p:nvPr/>
        </p:nvSpPr>
        <p:spPr>
          <a:xfrm rot="-5400000" flipH="1">
            <a:off x="7598655" y="60208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0"/>
          <p:cNvSpPr/>
          <p:nvPr/>
        </p:nvSpPr>
        <p:spPr>
          <a:xfrm rot="-5400000" flipH="1">
            <a:off x="7596422" y="18119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0"/>
          <p:cNvSpPr/>
          <p:nvPr/>
        </p:nvSpPr>
        <p:spPr>
          <a:xfrm rot="-5400000" flipH="1">
            <a:off x="7596430" y="36273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0"/>
          <p:cNvSpPr/>
          <p:nvPr/>
        </p:nvSpPr>
        <p:spPr>
          <a:xfrm rot="-5400000" flipH="1">
            <a:off x="7596910" y="42323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0"/>
          <p:cNvSpPr/>
          <p:nvPr/>
        </p:nvSpPr>
        <p:spPr>
          <a:xfrm rot="-5400000" flipH="1">
            <a:off x="8216821" y="2417265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0"/>
          <p:cNvSpPr/>
          <p:nvPr/>
        </p:nvSpPr>
        <p:spPr>
          <a:xfrm rot="-5400000" flipH="1">
            <a:off x="8216821" y="302230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0"/>
          <p:cNvSpPr/>
          <p:nvPr/>
        </p:nvSpPr>
        <p:spPr>
          <a:xfrm rot="-5400000" flipH="1">
            <a:off x="8217252" y="-341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0"/>
          <p:cNvSpPr/>
          <p:nvPr/>
        </p:nvSpPr>
        <p:spPr>
          <a:xfrm rot="-5400000" flipH="1">
            <a:off x="8217290" y="60207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0"/>
          <p:cNvSpPr/>
          <p:nvPr/>
        </p:nvSpPr>
        <p:spPr>
          <a:xfrm rot="-5400000" flipH="1">
            <a:off x="8217288" y="1207170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0"/>
          <p:cNvSpPr/>
          <p:nvPr/>
        </p:nvSpPr>
        <p:spPr>
          <a:xfrm rot="-5400000" flipH="1">
            <a:off x="8215057" y="18119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0"/>
          <p:cNvSpPr/>
          <p:nvPr/>
        </p:nvSpPr>
        <p:spPr>
          <a:xfrm rot="-5400000" flipH="1">
            <a:off x="8215066" y="36273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0"/>
          <p:cNvSpPr/>
          <p:nvPr/>
        </p:nvSpPr>
        <p:spPr>
          <a:xfrm rot="-5400000" flipH="1">
            <a:off x="8215546" y="423236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0"/>
          <p:cNvSpPr/>
          <p:nvPr/>
        </p:nvSpPr>
        <p:spPr>
          <a:xfrm rot="-5400000" flipH="1">
            <a:off x="8215066" y="483744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0"/>
          <p:cNvSpPr/>
          <p:nvPr/>
        </p:nvSpPr>
        <p:spPr>
          <a:xfrm rot="5400000" flipH="1">
            <a:off x="1243048" y="-33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0"/>
          <p:cNvSpPr/>
          <p:nvPr/>
        </p:nvSpPr>
        <p:spPr>
          <a:xfrm rot="-5400000" flipH="1">
            <a:off x="8837214" y="241729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0"/>
          <p:cNvSpPr/>
          <p:nvPr/>
        </p:nvSpPr>
        <p:spPr>
          <a:xfrm rot="-5400000" flipH="1">
            <a:off x="8837214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0"/>
          <p:cNvSpPr/>
          <p:nvPr/>
        </p:nvSpPr>
        <p:spPr>
          <a:xfrm rot="-5400000" flipH="1">
            <a:off x="8837645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0"/>
          <p:cNvSpPr/>
          <p:nvPr/>
        </p:nvSpPr>
        <p:spPr>
          <a:xfrm rot="-5400000" flipH="1">
            <a:off x="8837683" y="60209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0"/>
          <p:cNvSpPr/>
          <p:nvPr/>
        </p:nvSpPr>
        <p:spPr>
          <a:xfrm rot="-5400000" flipH="1">
            <a:off x="8837680" y="120719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0"/>
          <p:cNvSpPr/>
          <p:nvPr/>
        </p:nvSpPr>
        <p:spPr>
          <a:xfrm rot="-5400000" flipH="1">
            <a:off x="8835450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0"/>
          <p:cNvSpPr/>
          <p:nvPr/>
        </p:nvSpPr>
        <p:spPr>
          <a:xfrm rot="-5400000" flipH="1">
            <a:off x="8835458" y="36273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0"/>
          <p:cNvSpPr/>
          <p:nvPr/>
        </p:nvSpPr>
        <p:spPr>
          <a:xfrm rot="-5400000" flipH="1">
            <a:off x="8835939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0"/>
          <p:cNvSpPr/>
          <p:nvPr/>
        </p:nvSpPr>
        <p:spPr>
          <a:xfrm rot="-5400000" flipH="1">
            <a:off x="8835458" y="483746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 rot="10800000" flipH="1">
            <a:off x="8257867" y="1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 rot="10800000" flipH="1">
            <a:off x="8847624" y="60260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"/>
          <p:cNvSpPr/>
          <p:nvPr/>
        </p:nvSpPr>
        <p:spPr>
          <a:xfrm rot="10800000" flipH="1">
            <a:off x="8848630" y="-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/>
          <p:nvPr/>
        </p:nvSpPr>
        <p:spPr>
          <a:xfrm rot="10800000" flipH="1">
            <a:off x="8847702" y="12052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8847687" y="1807156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8259817" y="602189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body" idx="1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/>
          <p:nvPr/>
        </p:nvSpPr>
        <p:spPr>
          <a:xfrm>
            <a:off x="3834542" y="4238486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4424257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5013972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3834542" y="3636301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4425144" y="303326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4425170" y="363628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3835058" y="48415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4425277" y="484148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5015038" y="484150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 rot="10800000">
            <a:off x="4427141" y="18090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 rot="10800000">
            <a:off x="4424767" y="3033241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 rot="10800000">
            <a:off x="5016341" y="120606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 rot="10800000">
            <a:off x="4427083" y="120691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 rot="10800000">
            <a:off x="5016228" y="603035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/>
          <p:nvPr/>
        </p:nvSpPr>
        <p:spPr>
          <a:xfrm rot="10800000">
            <a:off x="4426971" y="6038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/>
          <p:nvPr/>
        </p:nvSpPr>
        <p:spPr>
          <a:xfrm rot="10800000">
            <a:off x="3836634" y="603910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"/>
          <p:cNvSpPr/>
          <p:nvPr/>
        </p:nvSpPr>
        <p:spPr>
          <a:xfrm rot="10800000">
            <a:off x="5016228" y="1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"/>
          <p:cNvSpPr/>
          <p:nvPr/>
        </p:nvSpPr>
        <p:spPr>
          <a:xfrm rot="10800000">
            <a:off x="4426971" y="86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"/>
          <p:cNvSpPr/>
          <p:nvPr/>
        </p:nvSpPr>
        <p:spPr>
          <a:xfrm rot="10800000">
            <a:off x="3837209" y="88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/>
          </p:nvPr>
        </p:nvSpPr>
        <p:spPr>
          <a:xfrm>
            <a:off x="716219" y="1785775"/>
            <a:ext cx="30954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 idx="2"/>
          </p:nvPr>
        </p:nvSpPr>
        <p:spPr>
          <a:xfrm>
            <a:off x="5341081" y="1785775"/>
            <a:ext cx="30867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subTitle" idx="1"/>
          </p:nvPr>
        </p:nvSpPr>
        <p:spPr>
          <a:xfrm>
            <a:off x="5413531" y="2668925"/>
            <a:ext cx="2941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subTitle" idx="3"/>
          </p:nvPr>
        </p:nvSpPr>
        <p:spPr>
          <a:xfrm>
            <a:off x="793019" y="2668925"/>
            <a:ext cx="2941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 rot="10800000" flipH="1">
            <a:off x="8257042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"/>
          <p:cNvSpPr/>
          <p:nvPr/>
        </p:nvSpPr>
        <p:spPr>
          <a:xfrm rot="10800000" flipH="1">
            <a:off x="34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6"/>
          <p:cNvSpPr/>
          <p:nvPr/>
        </p:nvSpPr>
        <p:spPr>
          <a:xfrm rot="10800000" flipH="1">
            <a:off x="58975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"/>
          <p:cNvSpPr/>
          <p:nvPr/>
        </p:nvSpPr>
        <p:spPr>
          <a:xfrm rot="10800000" flipH="1">
            <a:off x="117946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"/>
          <p:cNvSpPr/>
          <p:nvPr/>
        </p:nvSpPr>
        <p:spPr>
          <a:xfrm rot="10800000" flipH="1">
            <a:off x="8846799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"/>
          <p:cNvSpPr/>
          <p:nvPr/>
        </p:nvSpPr>
        <p:spPr>
          <a:xfrm rot="10800000" flipH="1">
            <a:off x="590662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"/>
          <p:cNvSpPr/>
          <p:nvPr/>
        </p:nvSpPr>
        <p:spPr>
          <a:xfrm rot="10800000" flipH="1">
            <a:off x="-2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"/>
          <p:cNvSpPr/>
          <p:nvPr/>
        </p:nvSpPr>
        <p:spPr>
          <a:xfrm rot="10800000" flipH="1">
            <a:off x="590194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6"/>
          <p:cNvSpPr/>
          <p:nvPr/>
        </p:nvSpPr>
        <p:spPr>
          <a:xfrm rot="10800000" flipH="1">
            <a:off x="1179956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"/>
          <p:cNvSpPr/>
          <p:nvPr/>
        </p:nvSpPr>
        <p:spPr>
          <a:xfrm rot="10800000" flipH="1">
            <a:off x="1768954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6"/>
          <p:cNvSpPr/>
          <p:nvPr/>
        </p:nvSpPr>
        <p:spPr>
          <a:xfrm rot="10800000" flipH="1">
            <a:off x="7076711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"/>
          <p:cNvSpPr/>
          <p:nvPr/>
        </p:nvSpPr>
        <p:spPr>
          <a:xfrm rot="10800000" flipH="1">
            <a:off x="7667345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6"/>
          <p:cNvSpPr/>
          <p:nvPr/>
        </p:nvSpPr>
        <p:spPr>
          <a:xfrm rot="10800000" flipH="1">
            <a:off x="7666423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"/>
          <p:cNvSpPr/>
          <p:nvPr/>
        </p:nvSpPr>
        <p:spPr>
          <a:xfrm rot="10800000" flipH="1">
            <a:off x="8257074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6"/>
          <p:cNvSpPr/>
          <p:nvPr/>
        </p:nvSpPr>
        <p:spPr>
          <a:xfrm rot="10800000" flipH="1">
            <a:off x="884860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"/>
          <p:cNvSpPr/>
          <p:nvPr/>
        </p:nvSpPr>
        <p:spPr>
          <a:xfrm rot="10800000" flipH="1">
            <a:off x="8257524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235895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294866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5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58977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176920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353838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59021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117998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176897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353839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412858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471785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412810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5307596" y="36379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59" y="3636224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848624" y="36377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 txBox="1">
            <a:spLocks noGrp="1"/>
          </p:cNvSpPr>
          <p:nvPr>
            <p:ph type="title"/>
          </p:nvPr>
        </p:nvSpPr>
        <p:spPr>
          <a:xfrm>
            <a:off x="1108900" y="1540450"/>
            <a:ext cx="3552000" cy="8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9" name="Google Shape;169;p7"/>
          <p:cNvSpPr txBox="1">
            <a:spLocks noGrp="1"/>
          </p:cNvSpPr>
          <p:nvPr>
            <p:ph type="body" idx="1"/>
          </p:nvPr>
        </p:nvSpPr>
        <p:spPr>
          <a:xfrm>
            <a:off x="1108875" y="2435000"/>
            <a:ext cx="40842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 b="0"/>
            </a:lvl1pPr>
            <a:lvl2pPr marL="914400" lvl="1" indent="-3302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"/>
          <p:cNvSpPr/>
          <p:nvPr/>
        </p:nvSpPr>
        <p:spPr>
          <a:xfrm rot="-5400000" flipH="1">
            <a:off x="8837117" y="2417294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"/>
          <p:cNvSpPr/>
          <p:nvPr/>
        </p:nvSpPr>
        <p:spPr>
          <a:xfrm rot="-5400000" flipH="1">
            <a:off x="8837117" y="302233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"/>
          <p:cNvSpPr/>
          <p:nvPr/>
        </p:nvSpPr>
        <p:spPr>
          <a:xfrm rot="-5400000" flipH="1">
            <a:off x="8218864" y="-3340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8"/>
          <p:cNvSpPr/>
          <p:nvPr/>
        </p:nvSpPr>
        <p:spPr>
          <a:xfrm rot="-5400000" flipH="1">
            <a:off x="8218848" y="60171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8"/>
          <p:cNvSpPr/>
          <p:nvPr/>
        </p:nvSpPr>
        <p:spPr>
          <a:xfrm rot="-5400000" flipH="1">
            <a:off x="8218848" y="1206750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8"/>
          <p:cNvSpPr/>
          <p:nvPr/>
        </p:nvSpPr>
        <p:spPr>
          <a:xfrm rot="-5400000" flipH="1">
            <a:off x="8218848" y="181178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8"/>
          <p:cNvSpPr/>
          <p:nvPr/>
        </p:nvSpPr>
        <p:spPr>
          <a:xfrm rot="-5400000" flipH="1">
            <a:off x="8218848" y="302189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8"/>
          <p:cNvSpPr/>
          <p:nvPr/>
        </p:nvSpPr>
        <p:spPr>
          <a:xfrm rot="-5400000" flipH="1">
            <a:off x="8218848" y="36269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8"/>
          <p:cNvSpPr/>
          <p:nvPr/>
        </p:nvSpPr>
        <p:spPr>
          <a:xfrm rot="-5400000" flipH="1">
            <a:off x="8218848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8"/>
          <p:cNvSpPr/>
          <p:nvPr/>
        </p:nvSpPr>
        <p:spPr>
          <a:xfrm rot="-5400000" flipH="1">
            <a:off x="7600595" y="-2900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8"/>
          <p:cNvSpPr/>
          <p:nvPr/>
        </p:nvSpPr>
        <p:spPr>
          <a:xfrm rot="-5400000" flipH="1">
            <a:off x="6982340" y="-3354"/>
            <a:ext cx="303021" cy="309859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8"/>
          <p:cNvSpPr/>
          <p:nvPr/>
        </p:nvSpPr>
        <p:spPr>
          <a:xfrm rot="-5400000" flipH="1">
            <a:off x="6364086" y="-2900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8"/>
          <p:cNvSpPr/>
          <p:nvPr/>
        </p:nvSpPr>
        <p:spPr>
          <a:xfrm rot="-5400000" flipH="1">
            <a:off x="6982818" y="602114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"/>
          <p:cNvSpPr/>
          <p:nvPr/>
        </p:nvSpPr>
        <p:spPr>
          <a:xfrm rot="-5400000" flipH="1">
            <a:off x="7601074" y="60258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8"/>
          <p:cNvSpPr/>
          <p:nvPr/>
        </p:nvSpPr>
        <p:spPr>
          <a:xfrm rot="-5400000" flipH="1">
            <a:off x="8837548" y="-338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8"/>
          <p:cNvSpPr/>
          <p:nvPr/>
        </p:nvSpPr>
        <p:spPr>
          <a:xfrm rot="-5400000" flipH="1">
            <a:off x="8837586" y="60210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8"/>
          <p:cNvSpPr/>
          <p:nvPr/>
        </p:nvSpPr>
        <p:spPr>
          <a:xfrm rot="-5400000" flipH="1">
            <a:off x="8837584" y="1207199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8"/>
          <p:cNvSpPr/>
          <p:nvPr/>
        </p:nvSpPr>
        <p:spPr>
          <a:xfrm rot="-5400000" flipH="1">
            <a:off x="8835354" y="18119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8"/>
          <p:cNvSpPr/>
          <p:nvPr/>
        </p:nvSpPr>
        <p:spPr>
          <a:xfrm rot="-5400000" flipH="1">
            <a:off x="8218844" y="24172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8"/>
          <p:cNvSpPr/>
          <p:nvPr/>
        </p:nvSpPr>
        <p:spPr>
          <a:xfrm rot="-5400000" flipH="1">
            <a:off x="8835362" y="36273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8"/>
          <p:cNvSpPr/>
          <p:nvPr/>
        </p:nvSpPr>
        <p:spPr>
          <a:xfrm rot="-5400000" flipH="1">
            <a:off x="8835842" y="423239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8"/>
          <p:cNvSpPr/>
          <p:nvPr/>
        </p:nvSpPr>
        <p:spPr>
          <a:xfrm rot="-5400000" flipH="1">
            <a:off x="8835362" y="483747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"/>
          <p:cNvSpPr/>
          <p:nvPr/>
        </p:nvSpPr>
        <p:spPr>
          <a:xfrm rot="-5400000" flipH="1">
            <a:off x="8218902" y="423196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8"/>
          <p:cNvSpPr/>
          <p:nvPr/>
        </p:nvSpPr>
        <p:spPr>
          <a:xfrm rot="-5400000" flipH="1">
            <a:off x="7602324" y="181198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8"/>
          <p:cNvSpPr/>
          <p:nvPr/>
        </p:nvSpPr>
        <p:spPr>
          <a:xfrm rot="-5400000" flipH="1">
            <a:off x="7602324" y="362570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8"/>
          <p:cNvSpPr/>
          <p:nvPr/>
        </p:nvSpPr>
        <p:spPr>
          <a:xfrm rot="-5400000" flipH="1">
            <a:off x="7601900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8"/>
          <p:cNvSpPr/>
          <p:nvPr/>
        </p:nvSpPr>
        <p:spPr>
          <a:xfrm rot="-5400000" flipH="1">
            <a:off x="6984953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8"/>
          <p:cNvSpPr txBox="1">
            <a:spLocks noGrp="1"/>
          </p:cNvSpPr>
          <p:nvPr>
            <p:ph type="title"/>
          </p:nvPr>
        </p:nvSpPr>
        <p:spPr>
          <a:xfrm>
            <a:off x="1500200" y="1693000"/>
            <a:ext cx="5612700" cy="16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8"/>
          <p:cNvSpPr/>
          <p:nvPr/>
        </p:nvSpPr>
        <p:spPr>
          <a:xfrm rot="-5400000" flipH="1">
            <a:off x="6368449" y="48374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8"/>
          <p:cNvSpPr/>
          <p:nvPr/>
        </p:nvSpPr>
        <p:spPr>
          <a:xfrm rot="-5400000" flipH="1">
            <a:off x="5692174" y="-291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8"/>
          <p:cNvSpPr/>
          <p:nvPr/>
        </p:nvSpPr>
        <p:spPr>
          <a:xfrm rot="-5400000" flipH="1">
            <a:off x="5020249" y="-291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8"/>
          <p:cNvSpPr/>
          <p:nvPr/>
        </p:nvSpPr>
        <p:spPr>
          <a:xfrm rot="-5400000" flipH="1">
            <a:off x="5752349" y="483747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8"/>
          <p:cNvSpPr/>
          <p:nvPr/>
        </p:nvSpPr>
        <p:spPr>
          <a:xfrm rot="5400000">
            <a:off x="3454" y="-3368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8"/>
          <p:cNvSpPr/>
          <p:nvPr/>
        </p:nvSpPr>
        <p:spPr>
          <a:xfrm rot="5400000">
            <a:off x="3438" y="60168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8"/>
          <p:cNvSpPr/>
          <p:nvPr/>
        </p:nvSpPr>
        <p:spPr>
          <a:xfrm rot="5400000">
            <a:off x="3438" y="181175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8"/>
          <p:cNvSpPr/>
          <p:nvPr/>
        </p:nvSpPr>
        <p:spPr>
          <a:xfrm rot="5400000">
            <a:off x="3438" y="362689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8"/>
          <p:cNvSpPr/>
          <p:nvPr/>
        </p:nvSpPr>
        <p:spPr>
          <a:xfrm rot="5400000">
            <a:off x="3438" y="483700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8"/>
          <p:cNvSpPr/>
          <p:nvPr/>
        </p:nvSpPr>
        <p:spPr>
          <a:xfrm rot="5400000">
            <a:off x="621721" y="-2929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8"/>
          <p:cNvSpPr/>
          <p:nvPr/>
        </p:nvSpPr>
        <p:spPr>
          <a:xfrm rot="5400000">
            <a:off x="622197" y="60255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8"/>
          <p:cNvSpPr/>
          <p:nvPr/>
        </p:nvSpPr>
        <p:spPr>
          <a:xfrm rot="5400000">
            <a:off x="3442" y="24172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8"/>
          <p:cNvSpPr/>
          <p:nvPr/>
        </p:nvSpPr>
        <p:spPr>
          <a:xfrm rot="5400000">
            <a:off x="3384" y="4231940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8"/>
          <p:cNvSpPr/>
          <p:nvPr/>
        </p:nvSpPr>
        <p:spPr>
          <a:xfrm rot="5400000">
            <a:off x="619959" y="181195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8"/>
          <p:cNvSpPr/>
          <p:nvPr/>
        </p:nvSpPr>
        <p:spPr>
          <a:xfrm rot="5400000">
            <a:off x="619959" y="362567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8"/>
          <p:cNvSpPr/>
          <p:nvPr/>
        </p:nvSpPr>
        <p:spPr>
          <a:xfrm rot="5400000">
            <a:off x="620383" y="483700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8"/>
          <p:cNvSpPr/>
          <p:nvPr/>
        </p:nvSpPr>
        <p:spPr>
          <a:xfrm rot="5400000">
            <a:off x="1237329" y="483700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"/>
          <p:cNvSpPr/>
          <p:nvPr/>
        </p:nvSpPr>
        <p:spPr>
          <a:xfrm>
            <a:off x="72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589787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1179502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9"/>
          <p:cNvSpPr/>
          <p:nvPr/>
        </p:nvSpPr>
        <p:spPr>
          <a:xfrm>
            <a:off x="72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590674" y="1821085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9"/>
          <p:cNvSpPr/>
          <p:nvPr/>
        </p:nvSpPr>
        <p:spPr>
          <a:xfrm>
            <a:off x="590700" y="242411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587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"/>
          <p:cNvSpPr/>
          <p:nvPr/>
        </p:nvSpPr>
        <p:spPr>
          <a:xfrm>
            <a:off x="590807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9"/>
          <p:cNvSpPr/>
          <p:nvPr/>
        </p:nvSpPr>
        <p:spPr>
          <a:xfrm>
            <a:off x="1180568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700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9"/>
          <p:cNvSpPr/>
          <p:nvPr/>
        </p:nvSpPr>
        <p:spPr>
          <a:xfrm>
            <a:off x="590919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9"/>
          <p:cNvSpPr/>
          <p:nvPr/>
        </p:nvSpPr>
        <p:spPr>
          <a:xfrm>
            <a:off x="1181256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9"/>
          <p:cNvSpPr/>
          <p:nvPr/>
        </p:nvSpPr>
        <p:spPr>
          <a:xfrm>
            <a:off x="700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590919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9"/>
          <p:cNvSpPr/>
          <p:nvPr/>
        </p:nvSpPr>
        <p:spPr>
          <a:xfrm>
            <a:off x="1180681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9"/>
          <p:cNvSpPr/>
          <p:nvPr/>
        </p:nvSpPr>
        <p:spPr>
          <a:xfrm>
            <a:off x="7668397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9"/>
          <p:cNvSpPr/>
          <p:nvPr/>
        </p:nvSpPr>
        <p:spPr>
          <a:xfrm>
            <a:off x="8258112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9"/>
          <p:cNvSpPr/>
          <p:nvPr/>
        </p:nvSpPr>
        <p:spPr>
          <a:xfrm>
            <a:off x="8847827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9"/>
          <p:cNvSpPr/>
          <p:nvPr/>
        </p:nvSpPr>
        <p:spPr>
          <a:xfrm>
            <a:off x="8848597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9"/>
          <p:cNvSpPr/>
          <p:nvPr/>
        </p:nvSpPr>
        <p:spPr>
          <a:xfrm>
            <a:off x="8258999" y="1821085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9"/>
          <p:cNvSpPr/>
          <p:nvPr/>
        </p:nvSpPr>
        <p:spPr>
          <a:xfrm>
            <a:off x="8259025" y="242411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9"/>
          <p:cNvSpPr/>
          <p:nvPr/>
        </p:nvSpPr>
        <p:spPr>
          <a:xfrm>
            <a:off x="7668912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"/>
          <p:cNvSpPr/>
          <p:nvPr/>
        </p:nvSpPr>
        <p:spPr>
          <a:xfrm>
            <a:off x="8259132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"/>
          <p:cNvSpPr/>
          <p:nvPr/>
        </p:nvSpPr>
        <p:spPr>
          <a:xfrm>
            <a:off x="8848893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9"/>
          <p:cNvSpPr/>
          <p:nvPr/>
        </p:nvSpPr>
        <p:spPr>
          <a:xfrm>
            <a:off x="7669025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8259244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8849581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9"/>
          <p:cNvSpPr/>
          <p:nvPr/>
        </p:nvSpPr>
        <p:spPr>
          <a:xfrm>
            <a:off x="7669025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9"/>
          <p:cNvSpPr/>
          <p:nvPr/>
        </p:nvSpPr>
        <p:spPr>
          <a:xfrm>
            <a:off x="8259244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9"/>
          <p:cNvSpPr/>
          <p:nvPr/>
        </p:nvSpPr>
        <p:spPr>
          <a:xfrm>
            <a:off x="8849006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9"/>
          <p:cNvSpPr txBox="1">
            <a:spLocks noGrp="1"/>
          </p:cNvSpPr>
          <p:nvPr>
            <p:ph type="title"/>
          </p:nvPr>
        </p:nvSpPr>
        <p:spPr>
          <a:xfrm>
            <a:off x="1813050" y="1872881"/>
            <a:ext cx="55179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8" name="Google Shape;248;p9"/>
          <p:cNvSpPr txBox="1">
            <a:spLocks noGrp="1"/>
          </p:cNvSpPr>
          <p:nvPr>
            <p:ph type="subTitle" idx="1"/>
          </p:nvPr>
        </p:nvSpPr>
        <p:spPr>
          <a:xfrm>
            <a:off x="2155200" y="2601819"/>
            <a:ext cx="4833600" cy="11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"/>
          <p:cNvSpPr txBox="1">
            <a:spLocks noGrp="1"/>
          </p:cNvSpPr>
          <p:nvPr>
            <p:ph type="title"/>
          </p:nvPr>
        </p:nvSpPr>
        <p:spPr>
          <a:xfrm>
            <a:off x="2198250" y="1782600"/>
            <a:ext cx="4747500" cy="18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3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3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3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3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3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3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3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300"/>
            </a:lvl9pPr>
          </a:lstStyle>
          <a:p>
            <a:endParaRPr/>
          </a:p>
        </p:txBody>
      </p:sp>
      <p:sp>
        <p:nvSpPr>
          <p:cNvPr id="251" name="Google Shape;251;p10"/>
          <p:cNvSpPr/>
          <p:nvPr/>
        </p:nvSpPr>
        <p:spPr>
          <a:xfrm rot="-5400000">
            <a:off x="8844042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0"/>
          <p:cNvSpPr/>
          <p:nvPr/>
        </p:nvSpPr>
        <p:spPr>
          <a:xfrm rot="-5400000">
            <a:off x="8241218" y="17685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0"/>
          <p:cNvSpPr/>
          <p:nvPr/>
        </p:nvSpPr>
        <p:spPr>
          <a:xfrm rot="-5400000">
            <a:off x="7638816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"/>
          <p:cNvSpPr/>
          <p:nvPr/>
        </p:nvSpPr>
        <p:spPr>
          <a:xfrm rot="-5400000">
            <a:off x="7637875" y="117993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0"/>
          <p:cNvSpPr/>
          <p:nvPr/>
        </p:nvSpPr>
        <p:spPr>
          <a:xfrm rot="-5400000">
            <a:off x="8241433" y="-108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0"/>
          <p:cNvSpPr/>
          <p:nvPr/>
        </p:nvSpPr>
        <p:spPr>
          <a:xfrm rot="-5400000">
            <a:off x="7036221" y="-106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0"/>
          <p:cNvSpPr/>
          <p:nvPr/>
        </p:nvSpPr>
        <p:spPr>
          <a:xfrm rot="-5400000">
            <a:off x="8240209" y="1178852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0"/>
          <p:cNvSpPr/>
          <p:nvPr/>
        </p:nvSpPr>
        <p:spPr>
          <a:xfrm rot="-5400000">
            <a:off x="8842531" y="117977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0"/>
          <p:cNvSpPr/>
          <p:nvPr/>
        </p:nvSpPr>
        <p:spPr>
          <a:xfrm rot="-5400000">
            <a:off x="8241910" y="588710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0"/>
          <p:cNvSpPr/>
          <p:nvPr/>
        </p:nvSpPr>
        <p:spPr>
          <a:xfrm rot="-5400000">
            <a:off x="8843605" y="-288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0"/>
          <p:cNvSpPr/>
          <p:nvPr/>
        </p:nvSpPr>
        <p:spPr>
          <a:xfrm rot="-5400000">
            <a:off x="7638832" y="-207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0"/>
          <p:cNvSpPr/>
          <p:nvPr/>
        </p:nvSpPr>
        <p:spPr>
          <a:xfrm rot="-5400000">
            <a:off x="7637200" y="177070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0"/>
          <p:cNvSpPr/>
          <p:nvPr/>
        </p:nvSpPr>
        <p:spPr>
          <a:xfrm rot="-5400000">
            <a:off x="7036641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0"/>
          <p:cNvSpPr/>
          <p:nvPr/>
        </p:nvSpPr>
        <p:spPr>
          <a:xfrm>
            <a:off x="59" y="4238490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589775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0"/>
          <p:cNvSpPr/>
          <p:nvPr/>
        </p:nvSpPr>
        <p:spPr>
          <a:xfrm>
            <a:off x="1179490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59" y="3636305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0"/>
          <p:cNvSpPr/>
          <p:nvPr/>
        </p:nvSpPr>
        <p:spPr>
          <a:xfrm>
            <a:off x="590661" y="303326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0"/>
          <p:cNvSpPr/>
          <p:nvPr/>
        </p:nvSpPr>
        <p:spPr>
          <a:xfrm>
            <a:off x="590687" y="363629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0" y="484152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0"/>
          <p:cNvSpPr/>
          <p:nvPr/>
        </p:nvSpPr>
        <p:spPr>
          <a:xfrm>
            <a:off x="590219" y="48414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0"/>
          <p:cNvSpPr/>
          <p:nvPr/>
        </p:nvSpPr>
        <p:spPr>
          <a:xfrm>
            <a:off x="1179981" y="484150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0"/>
          <p:cNvSpPr/>
          <p:nvPr/>
        </p:nvSpPr>
        <p:spPr>
          <a:xfrm>
            <a:off x="1768979" y="48397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Tetri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github.com/Namxil1/Tetri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1"/>
          <p:cNvSpPr txBox="1">
            <a:spLocks noGrp="1"/>
          </p:cNvSpPr>
          <p:nvPr>
            <p:ph type="ctrTitle"/>
          </p:nvPr>
        </p:nvSpPr>
        <p:spPr>
          <a:xfrm>
            <a:off x="1841100" y="1695400"/>
            <a:ext cx="5461800" cy="12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Tetris</a:t>
            </a:r>
            <a:endParaRPr/>
          </a:p>
        </p:txBody>
      </p:sp>
      <p:sp>
        <p:nvSpPr>
          <p:cNvPr id="960" name="Google Shape;960;p31"/>
          <p:cNvSpPr txBox="1">
            <a:spLocks noGrp="1"/>
          </p:cNvSpPr>
          <p:nvPr>
            <p:ph type="subTitle" idx="1"/>
          </p:nvPr>
        </p:nvSpPr>
        <p:spPr>
          <a:xfrm>
            <a:off x="2358950" y="3422750"/>
            <a:ext cx="42831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Autoren: Jakob, Sebastian, Felix</a:t>
            </a:r>
            <a:endParaRPr/>
          </a:p>
        </p:txBody>
      </p:sp>
      <p:sp>
        <p:nvSpPr>
          <p:cNvPr id="961" name="Google Shape;961;p31"/>
          <p:cNvSpPr txBox="1">
            <a:spLocks noGrp="1"/>
          </p:cNvSpPr>
          <p:nvPr>
            <p:ph type="ctrTitle" idx="2"/>
          </p:nvPr>
        </p:nvSpPr>
        <p:spPr>
          <a:xfrm>
            <a:off x="567350" y="482200"/>
            <a:ext cx="7866300" cy="12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Projektarbeit:</a:t>
            </a:r>
            <a:endParaRPr/>
          </a:p>
        </p:txBody>
      </p:sp>
      <p:pic>
        <p:nvPicPr>
          <p:cNvPr id="962" name="Google Shape;9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836401" y="2939149"/>
            <a:ext cx="1241149" cy="83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40"/>
          <p:cNvSpPr txBox="1">
            <a:spLocks noGrp="1"/>
          </p:cNvSpPr>
          <p:nvPr>
            <p:ph type="title"/>
          </p:nvPr>
        </p:nvSpPr>
        <p:spPr>
          <a:xfrm>
            <a:off x="1009175" y="1138200"/>
            <a:ext cx="5366700" cy="53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4400" u="sng"/>
              <a:t>Github:</a:t>
            </a:r>
            <a:endParaRPr sz="4400" u="sng"/>
          </a:p>
        </p:txBody>
      </p:sp>
      <p:sp>
        <p:nvSpPr>
          <p:cNvPr id="1018" name="Google Shape;1018;p40"/>
          <p:cNvSpPr txBox="1"/>
          <p:nvPr/>
        </p:nvSpPr>
        <p:spPr>
          <a:xfrm>
            <a:off x="1443325" y="1992475"/>
            <a:ext cx="5530200" cy="20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Press Start 2P"/>
              <a:buChar char="●"/>
            </a:pPr>
            <a:r>
              <a:rPr lang="en" sz="13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Management der Arbeitspakete</a:t>
            </a:r>
            <a:endParaRPr sz="13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Press Start 2P"/>
              <a:buChar char="●"/>
            </a:pPr>
            <a:r>
              <a:rPr lang="en" sz="13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Zeitmanagement</a:t>
            </a:r>
            <a:endParaRPr sz="13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Press Start 2P"/>
              <a:buChar char="●"/>
            </a:pPr>
            <a:r>
              <a:rPr lang="en" sz="13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Immer wissen was noch zu erledigen ist.</a:t>
            </a:r>
            <a:endParaRPr sz="13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41"/>
          <p:cNvSpPr txBox="1">
            <a:spLocks noGrp="1"/>
          </p:cNvSpPr>
          <p:nvPr>
            <p:ph type="title"/>
          </p:nvPr>
        </p:nvSpPr>
        <p:spPr>
          <a:xfrm>
            <a:off x="1408675" y="306300"/>
            <a:ext cx="4719300" cy="13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u="sng"/>
              <a:t>Kanban:</a:t>
            </a:r>
            <a:endParaRPr sz="4600" u="sng"/>
          </a:p>
        </p:txBody>
      </p:sp>
      <p:sp>
        <p:nvSpPr>
          <p:cNvPr id="1024" name="Google Shape;1024;p41"/>
          <p:cNvSpPr txBox="1"/>
          <p:nvPr/>
        </p:nvSpPr>
        <p:spPr>
          <a:xfrm>
            <a:off x="510300" y="1652400"/>
            <a:ext cx="8091300" cy="3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Verteilung der Arbeitspakete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Verteilung von verfügbaren Kapazitäten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Guter Überblick auf die Arbeitsmenge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Eigenständiges Arbeiten wird erleichtert, da jeder weiß was zu erledigen ist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42"/>
          <p:cNvSpPr txBox="1">
            <a:spLocks noGrp="1"/>
          </p:cNvSpPr>
          <p:nvPr>
            <p:ph type="title"/>
          </p:nvPr>
        </p:nvSpPr>
        <p:spPr>
          <a:xfrm>
            <a:off x="887700" y="433725"/>
            <a:ext cx="5109300" cy="102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u="sng"/>
              <a:t>Notion:</a:t>
            </a:r>
            <a:endParaRPr sz="4500" u="sng"/>
          </a:p>
        </p:txBody>
      </p:sp>
      <p:sp>
        <p:nvSpPr>
          <p:cNvPr id="1030" name="Google Shape;1030;p42"/>
          <p:cNvSpPr txBox="1"/>
          <p:nvPr/>
        </p:nvSpPr>
        <p:spPr>
          <a:xfrm>
            <a:off x="1342800" y="1555100"/>
            <a:ext cx="6458400" cy="26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Gemeinsames Bearbeiten von Texten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Dauerhafter zugriff auf alle Textmaterialien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Einfache nutzung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43"/>
          <p:cNvSpPr txBox="1">
            <a:spLocks noGrp="1"/>
          </p:cNvSpPr>
          <p:nvPr>
            <p:ph type="title" idx="4"/>
          </p:nvPr>
        </p:nvSpPr>
        <p:spPr>
          <a:xfrm>
            <a:off x="322875" y="62600"/>
            <a:ext cx="8566200" cy="16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u="sng"/>
              <a:t>Vergleich Ergebnis mit Pflichtenheft: </a:t>
            </a:r>
            <a:endParaRPr sz="2600" u="sng"/>
          </a:p>
        </p:txBody>
      </p:sp>
      <p:pic>
        <p:nvPicPr>
          <p:cNvPr id="1036" name="Google Shape;1036;p43" title="Lastenhef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8850" y="1516900"/>
            <a:ext cx="6206290" cy="314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4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Ergebnis:</a:t>
            </a:r>
            <a:endParaRPr u="sng"/>
          </a:p>
        </p:txBody>
      </p:sp>
      <p:pic>
        <p:nvPicPr>
          <p:cNvPr id="2" name="Ergebnis">
            <a:hlinkClick r:id="" action="ppaction://media"/>
            <a:extLst>
              <a:ext uri="{FF2B5EF4-FFF2-40B4-BE49-F238E27FC236}">
                <a16:creationId xmlns:a16="http://schemas.microsoft.com/office/drawing/2014/main" id="{10EECAAE-C9F8-9B0D-D910-7CD4D313E2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38704" y="1090521"/>
            <a:ext cx="5266592" cy="29624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45"/>
          <p:cNvSpPr txBox="1">
            <a:spLocks noGrp="1"/>
          </p:cNvSpPr>
          <p:nvPr>
            <p:ph type="title"/>
          </p:nvPr>
        </p:nvSpPr>
        <p:spPr>
          <a:xfrm>
            <a:off x="717450" y="6371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Entwicklungsschritte:</a:t>
            </a:r>
            <a:endParaRPr u="sng"/>
          </a:p>
        </p:txBody>
      </p:sp>
      <p:grpSp>
        <p:nvGrpSpPr>
          <p:cNvPr id="1048" name="Google Shape;1048;p45"/>
          <p:cNvGrpSpPr/>
          <p:nvPr/>
        </p:nvGrpSpPr>
        <p:grpSpPr>
          <a:xfrm>
            <a:off x="1556582" y="2757183"/>
            <a:ext cx="1605129" cy="1009105"/>
            <a:chOff x="1917073" y="2306625"/>
            <a:chExt cx="1418334" cy="691737"/>
          </a:xfrm>
        </p:grpSpPr>
        <p:sp>
          <p:nvSpPr>
            <p:cNvPr id="1049" name="Google Shape;1049;p45"/>
            <p:cNvSpPr/>
            <p:nvPr/>
          </p:nvSpPr>
          <p:spPr>
            <a:xfrm flipH="1">
              <a:off x="1917073" y="2306625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D5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50" name="Google Shape;1050;p45"/>
            <p:cNvSpPr/>
            <p:nvPr/>
          </p:nvSpPr>
          <p:spPr>
            <a:xfrm>
              <a:off x="1917307" y="2460450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94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5"/>
            <p:cNvSpPr txBox="1"/>
            <p:nvPr/>
          </p:nvSpPr>
          <p:spPr>
            <a:xfrm>
              <a:off x="1993058" y="2648562"/>
              <a:ext cx="1245300" cy="34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rgbClr val="0C57D3"/>
                  </a:solidFill>
                  <a:latin typeface="Press Start 2P"/>
                  <a:ea typeface="Press Start 2P"/>
                  <a:cs typeface="Press Start 2P"/>
                  <a:sym typeface="Press Start 2P"/>
                </a:rPr>
                <a:t>Funktionen brainstormen</a:t>
              </a:r>
              <a:endParaRPr sz="800" b="1">
                <a:solidFill>
                  <a:srgbClr val="0C57D3"/>
                </a:solidFill>
                <a:latin typeface="Press Start 2P"/>
                <a:ea typeface="Press Start 2P"/>
                <a:cs typeface="Press Start 2P"/>
                <a:sym typeface="Press Start 2P"/>
              </a:endParaRPr>
            </a:p>
          </p:txBody>
        </p:sp>
      </p:grpSp>
      <p:grpSp>
        <p:nvGrpSpPr>
          <p:cNvPr id="1052" name="Google Shape;1052;p45"/>
          <p:cNvGrpSpPr/>
          <p:nvPr/>
        </p:nvGrpSpPr>
        <p:grpSpPr>
          <a:xfrm>
            <a:off x="3024598" y="2757183"/>
            <a:ext cx="1605129" cy="899906"/>
            <a:chOff x="3214118" y="2306625"/>
            <a:chExt cx="1418334" cy="616881"/>
          </a:xfrm>
        </p:grpSpPr>
        <p:sp>
          <p:nvSpPr>
            <p:cNvPr id="1053" name="Google Shape;1053;p45"/>
            <p:cNvSpPr/>
            <p:nvPr/>
          </p:nvSpPr>
          <p:spPr>
            <a:xfrm flipH="1">
              <a:off x="3214118" y="2306625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D5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54" name="Google Shape;1054;p45"/>
            <p:cNvSpPr/>
            <p:nvPr/>
          </p:nvSpPr>
          <p:spPr>
            <a:xfrm>
              <a:off x="3214352" y="2460450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94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5"/>
            <p:cNvSpPr txBox="1"/>
            <p:nvPr/>
          </p:nvSpPr>
          <p:spPr>
            <a:xfrm>
              <a:off x="3339749" y="2678706"/>
              <a:ext cx="1167300" cy="24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rgbClr val="0C57D3"/>
                  </a:solidFill>
                  <a:latin typeface="Press Start 2P"/>
                  <a:ea typeface="Press Start 2P"/>
                  <a:cs typeface="Press Start 2P"/>
                  <a:sym typeface="Press Start 2P"/>
                </a:rPr>
                <a:t>Planung</a:t>
              </a:r>
              <a:endParaRPr sz="800" b="1">
                <a:solidFill>
                  <a:srgbClr val="0C57D3"/>
                </a:solidFill>
                <a:latin typeface="Press Start 2P"/>
                <a:ea typeface="Press Start 2P"/>
                <a:cs typeface="Press Start 2P"/>
                <a:sym typeface="Press Start 2P"/>
              </a:endParaRPr>
            </a:p>
          </p:txBody>
        </p:sp>
      </p:grpSp>
      <p:grpSp>
        <p:nvGrpSpPr>
          <p:cNvPr id="1056" name="Google Shape;1056;p45"/>
          <p:cNvGrpSpPr/>
          <p:nvPr/>
        </p:nvGrpSpPr>
        <p:grpSpPr>
          <a:xfrm>
            <a:off x="4492896" y="2757183"/>
            <a:ext cx="1605129" cy="899924"/>
            <a:chOff x="4511544" y="2306625"/>
            <a:chExt cx="1418334" cy="616894"/>
          </a:xfrm>
        </p:grpSpPr>
        <p:sp>
          <p:nvSpPr>
            <p:cNvPr id="1057" name="Google Shape;1057;p45"/>
            <p:cNvSpPr/>
            <p:nvPr/>
          </p:nvSpPr>
          <p:spPr>
            <a:xfrm flipH="1">
              <a:off x="4511544" y="2306625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D5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4511779" y="2460450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94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5"/>
            <p:cNvSpPr txBox="1"/>
            <p:nvPr/>
          </p:nvSpPr>
          <p:spPr>
            <a:xfrm>
              <a:off x="4637067" y="2665219"/>
              <a:ext cx="1167300" cy="25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rgbClr val="0C57D3"/>
                  </a:solidFill>
                  <a:latin typeface="Press Start 2P"/>
                  <a:ea typeface="Press Start 2P"/>
                  <a:cs typeface="Press Start 2P"/>
                  <a:sym typeface="Press Start 2P"/>
                </a:rPr>
                <a:t>Umsetzung</a:t>
              </a:r>
              <a:endParaRPr sz="800" b="1">
                <a:solidFill>
                  <a:srgbClr val="0C57D3"/>
                </a:solidFill>
                <a:latin typeface="Press Start 2P"/>
                <a:ea typeface="Press Start 2P"/>
                <a:cs typeface="Press Start 2P"/>
                <a:sym typeface="Press Start 2P"/>
              </a:endParaRPr>
            </a:p>
          </p:txBody>
        </p:sp>
      </p:grpSp>
      <p:grpSp>
        <p:nvGrpSpPr>
          <p:cNvPr id="1060" name="Google Shape;1060;p45"/>
          <p:cNvGrpSpPr/>
          <p:nvPr/>
        </p:nvGrpSpPr>
        <p:grpSpPr>
          <a:xfrm>
            <a:off x="5960923" y="2757183"/>
            <a:ext cx="1605129" cy="899923"/>
            <a:chOff x="3214118" y="2306625"/>
            <a:chExt cx="1418334" cy="616892"/>
          </a:xfrm>
        </p:grpSpPr>
        <p:sp>
          <p:nvSpPr>
            <p:cNvPr id="1061" name="Google Shape;1061;p45"/>
            <p:cNvSpPr/>
            <p:nvPr/>
          </p:nvSpPr>
          <p:spPr>
            <a:xfrm flipH="1">
              <a:off x="3214118" y="2306625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D5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62" name="Google Shape;1062;p45"/>
            <p:cNvSpPr/>
            <p:nvPr/>
          </p:nvSpPr>
          <p:spPr>
            <a:xfrm>
              <a:off x="3214352" y="2460450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94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5"/>
            <p:cNvSpPr txBox="1"/>
            <p:nvPr/>
          </p:nvSpPr>
          <p:spPr>
            <a:xfrm>
              <a:off x="3339518" y="2694917"/>
              <a:ext cx="11673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rgbClr val="0C57D3"/>
                  </a:solidFill>
                  <a:latin typeface="Press Start 2P"/>
                  <a:ea typeface="Press Start 2P"/>
                  <a:cs typeface="Press Start 2P"/>
                  <a:sym typeface="Press Start 2P"/>
                </a:rPr>
                <a:t>Testen</a:t>
              </a:r>
              <a:endParaRPr sz="800" b="1">
                <a:solidFill>
                  <a:srgbClr val="0C57D3"/>
                </a:solidFill>
                <a:latin typeface="Press Start 2P"/>
                <a:ea typeface="Press Start 2P"/>
                <a:cs typeface="Press Start 2P"/>
                <a:sym typeface="Press Start 2P"/>
              </a:endParaRPr>
            </a:p>
          </p:txBody>
        </p:sp>
      </p:grpSp>
      <p:grpSp>
        <p:nvGrpSpPr>
          <p:cNvPr id="1064" name="Google Shape;1064;p45"/>
          <p:cNvGrpSpPr/>
          <p:nvPr/>
        </p:nvGrpSpPr>
        <p:grpSpPr>
          <a:xfrm>
            <a:off x="7381875" y="2066225"/>
            <a:ext cx="1696192" cy="1590882"/>
            <a:chOff x="4469709" y="1832977"/>
            <a:chExt cx="1498800" cy="1090541"/>
          </a:xfrm>
        </p:grpSpPr>
        <p:cxnSp>
          <p:nvCxnSpPr>
            <p:cNvPr id="1065" name="Google Shape;1065;p45"/>
            <p:cNvCxnSpPr>
              <a:stCxn id="1066" idx="2"/>
              <a:endCxn id="1067" idx="0"/>
            </p:cNvCxnSpPr>
            <p:nvPr/>
          </p:nvCxnSpPr>
          <p:spPr>
            <a:xfrm>
              <a:off x="5219109" y="2023177"/>
              <a:ext cx="1500" cy="283500"/>
            </a:xfrm>
            <a:prstGeom prst="straightConnector1">
              <a:avLst/>
            </a:prstGeom>
            <a:noFill/>
            <a:ln w="28575" cap="flat" cmpd="sng">
              <a:solidFill>
                <a:srgbClr val="0D5CD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7" name="Google Shape;1067;p45"/>
            <p:cNvSpPr/>
            <p:nvPr/>
          </p:nvSpPr>
          <p:spPr>
            <a:xfrm flipH="1">
              <a:off x="4511544" y="2306625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D5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4511779" y="2460450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94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5"/>
            <p:cNvSpPr txBox="1"/>
            <p:nvPr/>
          </p:nvSpPr>
          <p:spPr>
            <a:xfrm>
              <a:off x="4572762" y="2694918"/>
              <a:ext cx="13356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b="1">
                  <a:solidFill>
                    <a:srgbClr val="0C57D3"/>
                  </a:solidFill>
                  <a:latin typeface="Press Start 2P"/>
                  <a:ea typeface="Press Start 2P"/>
                  <a:cs typeface="Press Start 2P"/>
                  <a:sym typeface="Press Start 2P"/>
                </a:rPr>
                <a:t>Präsentierung</a:t>
              </a:r>
              <a:endParaRPr sz="800" b="1">
                <a:solidFill>
                  <a:srgbClr val="0C57D3"/>
                </a:solidFill>
                <a:latin typeface="Press Start 2P"/>
                <a:ea typeface="Press Start 2P"/>
                <a:cs typeface="Press Start 2P"/>
                <a:sym typeface="Press Start 2P"/>
              </a:endParaRPr>
            </a:p>
          </p:txBody>
        </p:sp>
        <p:sp>
          <p:nvSpPr>
            <p:cNvPr id="1066" name="Google Shape;1066;p45"/>
            <p:cNvSpPr txBox="1"/>
            <p:nvPr/>
          </p:nvSpPr>
          <p:spPr>
            <a:xfrm>
              <a:off x="4469709" y="1832977"/>
              <a:ext cx="1498800" cy="19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0C57D3"/>
                  </a:solidFill>
                  <a:latin typeface="Press Start 2P"/>
                  <a:ea typeface="Press Start 2P"/>
                  <a:cs typeface="Press Start 2P"/>
                  <a:sym typeface="Press Start 2P"/>
                </a:rPr>
                <a:t>Projekt Finish</a:t>
              </a:r>
              <a:endParaRPr sz="800" b="1">
                <a:solidFill>
                  <a:srgbClr val="0C57D3"/>
                </a:solidFill>
                <a:latin typeface="Press Start 2P"/>
                <a:ea typeface="Press Start 2P"/>
                <a:cs typeface="Press Start 2P"/>
                <a:sym typeface="Press Start 2P"/>
              </a:endParaRPr>
            </a:p>
          </p:txBody>
        </p:sp>
      </p:grpSp>
      <p:grpSp>
        <p:nvGrpSpPr>
          <p:cNvPr id="1070" name="Google Shape;1070;p45"/>
          <p:cNvGrpSpPr/>
          <p:nvPr/>
        </p:nvGrpSpPr>
        <p:grpSpPr>
          <a:xfrm>
            <a:off x="87500" y="2037250"/>
            <a:ext cx="1605129" cy="1619857"/>
            <a:chOff x="618820" y="1811309"/>
            <a:chExt cx="1418334" cy="1110404"/>
          </a:xfrm>
        </p:grpSpPr>
        <p:sp>
          <p:nvSpPr>
            <p:cNvPr id="1071" name="Google Shape;1071;p45"/>
            <p:cNvSpPr/>
            <p:nvPr/>
          </p:nvSpPr>
          <p:spPr>
            <a:xfrm flipH="1">
              <a:off x="618820" y="2306625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D5C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72" name="Google Shape;1072;p45"/>
            <p:cNvSpPr/>
            <p:nvPr/>
          </p:nvSpPr>
          <p:spPr>
            <a:xfrm>
              <a:off x="619055" y="2460450"/>
              <a:ext cx="1418100" cy="143400"/>
            </a:xfrm>
            <a:prstGeom prst="parallelogram">
              <a:avLst>
                <a:gd name="adj" fmla="val 96952"/>
              </a:avLst>
            </a:prstGeom>
            <a:solidFill>
              <a:srgbClr val="094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3" name="Google Shape;1073;p45"/>
            <p:cNvGrpSpPr/>
            <p:nvPr/>
          </p:nvGrpSpPr>
          <p:grpSpPr>
            <a:xfrm>
              <a:off x="619063" y="1811309"/>
              <a:ext cx="1344300" cy="1110404"/>
              <a:chOff x="1214022" y="1811309"/>
              <a:chExt cx="1344300" cy="1110404"/>
            </a:xfrm>
          </p:grpSpPr>
          <p:sp>
            <p:nvSpPr>
              <p:cNvPr id="1074" name="Google Shape;1074;p45"/>
              <p:cNvSpPr txBox="1"/>
              <p:nvPr/>
            </p:nvSpPr>
            <p:spPr>
              <a:xfrm>
                <a:off x="1296530" y="2663413"/>
                <a:ext cx="1167300" cy="25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rgbClr val="0C57D3"/>
                    </a:solidFill>
                    <a:latin typeface="Press Start 2P"/>
                    <a:ea typeface="Press Start 2P"/>
                    <a:cs typeface="Press Start 2P"/>
                    <a:sym typeface="Press Start 2P"/>
                  </a:rPr>
                  <a:t>Ideenfindung</a:t>
                </a:r>
                <a:endParaRPr sz="800" b="1">
                  <a:solidFill>
                    <a:srgbClr val="0C57D3"/>
                  </a:solidFill>
                  <a:latin typeface="Press Start 2P"/>
                  <a:ea typeface="Press Start 2P"/>
                  <a:cs typeface="Press Start 2P"/>
                  <a:sym typeface="Press Start 2P"/>
                </a:endParaRPr>
              </a:p>
            </p:txBody>
          </p:sp>
          <p:sp>
            <p:nvSpPr>
              <p:cNvPr id="1075" name="Google Shape;1075;p45"/>
              <p:cNvSpPr txBox="1"/>
              <p:nvPr/>
            </p:nvSpPr>
            <p:spPr>
              <a:xfrm>
                <a:off x="1214022" y="1811309"/>
                <a:ext cx="1344300" cy="1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 b="1">
                    <a:solidFill>
                      <a:srgbClr val="0C57D3"/>
                    </a:solidFill>
                    <a:latin typeface="Press Start 2P"/>
                    <a:ea typeface="Press Start 2P"/>
                    <a:cs typeface="Press Start 2P"/>
                    <a:sym typeface="Press Start 2P"/>
                  </a:rPr>
                  <a:t>Projekt Start</a:t>
                </a:r>
                <a:endParaRPr sz="800" b="1">
                  <a:solidFill>
                    <a:srgbClr val="0C57D3"/>
                  </a:solidFill>
                  <a:latin typeface="Press Start 2P"/>
                  <a:ea typeface="Press Start 2P"/>
                  <a:cs typeface="Press Start 2P"/>
                  <a:sym typeface="Press Start 2P"/>
                </a:endParaRPr>
              </a:p>
            </p:txBody>
          </p:sp>
        </p:grpSp>
        <p:cxnSp>
          <p:nvCxnSpPr>
            <p:cNvPr id="1076" name="Google Shape;1076;p45"/>
            <p:cNvCxnSpPr/>
            <p:nvPr/>
          </p:nvCxnSpPr>
          <p:spPr>
            <a:xfrm>
              <a:off x="1284622" y="1968511"/>
              <a:ext cx="1200" cy="339600"/>
            </a:xfrm>
            <a:prstGeom prst="straightConnector1">
              <a:avLst/>
            </a:prstGeom>
            <a:noFill/>
            <a:ln w="38100" cap="flat" cmpd="sng">
              <a:solidFill>
                <a:srgbClr val="0D5CD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46"/>
          <p:cNvSpPr txBox="1">
            <a:spLocks noGrp="1"/>
          </p:cNvSpPr>
          <p:nvPr>
            <p:ph type="title"/>
          </p:nvPr>
        </p:nvSpPr>
        <p:spPr>
          <a:xfrm>
            <a:off x="2728350" y="131525"/>
            <a:ext cx="3459000" cy="7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/>
              <a:t>Gantt:</a:t>
            </a:r>
            <a:endParaRPr sz="3000" u="sng"/>
          </a:p>
        </p:txBody>
      </p:sp>
      <p:pic>
        <p:nvPicPr>
          <p:cNvPr id="1082" name="Google Shape;1082;p46"/>
          <p:cNvPicPr preferRelativeResize="0"/>
          <p:nvPr/>
        </p:nvPicPr>
        <p:blipFill rotWithShape="1">
          <a:blip r:embed="rId3">
            <a:alphaModFix/>
          </a:blip>
          <a:srcRect t="4798" r="960"/>
          <a:stretch/>
        </p:blipFill>
        <p:spPr>
          <a:xfrm>
            <a:off x="152400" y="1151750"/>
            <a:ext cx="8570752" cy="3879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47"/>
          <p:cNvSpPr txBox="1">
            <a:spLocks noGrp="1"/>
          </p:cNvSpPr>
          <p:nvPr>
            <p:ph type="title"/>
          </p:nvPr>
        </p:nvSpPr>
        <p:spPr>
          <a:xfrm>
            <a:off x="2742550" y="147475"/>
            <a:ext cx="2782800" cy="8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u="sng"/>
              <a:t>Kanban:</a:t>
            </a:r>
            <a:endParaRPr sz="2900" u="sng"/>
          </a:p>
        </p:txBody>
      </p:sp>
      <p:pic>
        <p:nvPicPr>
          <p:cNvPr id="1088" name="Google Shape;108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2450" y="976675"/>
            <a:ext cx="5280855" cy="3698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48"/>
          <p:cNvSpPr txBox="1">
            <a:spLocks noGrp="1"/>
          </p:cNvSpPr>
          <p:nvPr>
            <p:ph type="title"/>
          </p:nvPr>
        </p:nvSpPr>
        <p:spPr>
          <a:xfrm>
            <a:off x="2050500" y="612250"/>
            <a:ext cx="5043000" cy="22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u="sng"/>
              <a:t>Diagramme</a:t>
            </a:r>
            <a:endParaRPr sz="4000" u="sng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8" name="Google Shape;109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5513" y="952450"/>
            <a:ext cx="6092973" cy="4077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99" name="Google Shape;1099;p49"/>
          <p:cNvSpPr txBox="1"/>
          <p:nvPr/>
        </p:nvSpPr>
        <p:spPr>
          <a:xfrm>
            <a:off x="1729050" y="311000"/>
            <a:ext cx="5685900" cy="5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Use Case Diagramm Beispiel:</a:t>
            </a:r>
            <a:endParaRPr sz="1600" u="sng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2"/>
          <p:cNvSpPr txBox="1">
            <a:spLocks noGrp="1"/>
          </p:cNvSpPr>
          <p:nvPr>
            <p:ph type="title"/>
          </p:nvPr>
        </p:nvSpPr>
        <p:spPr>
          <a:xfrm>
            <a:off x="673575" y="306150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Themen übersicht:</a:t>
            </a:r>
            <a:endParaRPr u="sng"/>
          </a:p>
        </p:txBody>
      </p:sp>
      <p:sp>
        <p:nvSpPr>
          <p:cNvPr id="968" name="Google Shape;968;p32"/>
          <p:cNvSpPr txBox="1">
            <a:spLocks noGrp="1"/>
          </p:cNvSpPr>
          <p:nvPr>
            <p:ph type="body" idx="1"/>
          </p:nvPr>
        </p:nvSpPr>
        <p:spPr>
          <a:xfrm>
            <a:off x="951225" y="617175"/>
            <a:ext cx="7153800" cy="45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●"/>
            </a:pPr>
            <a:r>
              <a:rPr lang="en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Aufgabenstellung</a:t>
            </a:r>
            <a:endParaRPr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●"/>
            </a:pPr>
            <a:r>
              <a:rPr lang="en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Warum Tetris?</a:t>
            </a:r>
            <a:endParaRPr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●"/>
            </a:pPr>
            <a:r>
              <a:rPr lang="en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Was ist Tetris?</a:t>
            </a:r>
            <a:endParaRPr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●"/>
            </a:pPr>
            <a:r>
              <a:rPr lang="en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Teamarbeit</a:t>
            </a:r>
            <a:endParaRPr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○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Kommunikation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○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Werkzeuge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■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Visual Studio 2022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■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Github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■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Kanban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■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Notion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●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Vergleich Ergebnis mit Pflichtenheft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●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Ergebnis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○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Entwicklungsschritte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■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Gantt  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■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Kanban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■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Diagramme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■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Code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●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Fazit, was würden wir besser oder anders machen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ress Start 2P"/>
              <a:buChar char="●"/>
            </a:pPr>
            <a:r>
              <a:rPr lang="en" sz="11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Quellen</a:t>
            </a:r>
            <a:endParaRPr sz="11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4" name="Google Shape;110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5400" y="2008650"/>
            <a:ext cx="6093199" cy="280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5" name="Google Shape;1105;p50"/>
          <p:cNvSpPr txBox="1"/>
          <p:nvPr/>
        </p:nvSpPr>
        <p:spPr>
          <a:xfrm>
            <a:off x="1449600" y="690100"/>
            <a:ext cx="6244800" cy="5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Sequenzdiagramm Beispiel: </a:t>
            </a:r>
            <a:endParaRPr sz="1900" u="sng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0" name="Google Shape;111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950" y="1530800"/>
            <a:ext cx="4465725" cy="352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1" name="Google Shape;1111;p51"/>
          <p:cNvSpPr txBox="1"/>
          <p:nvPr/>
        </p:nvSpPr>
        <p:spPr>
          <a:xfrm>
            <a:off x="1189650" y="612300"/>
            <a:ext cx="67647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Klassendiagramm Beispiel:</a:t>
            </a:r>
            <a:endParaRPr sz="2000" u="sng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52"/>
          <p:cNvSpPr txBox="1">
            <a:spLocks noGrp="1"/>
          </p:cNvSpPr>
          <p:nvPr>
            <p:ph type="title"/>
          </p:nvPr>
        </p:nvSpPr>
        <p:spPr>
          <a:xfrm>
            <a:off x="1442400" y="486975"/>
            <a:ext cx="6259200" cy="9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u="sng"/>
              <a:t>PAP-Beispiel:</a:t>
            </a:r>
            <a:endParaRPr sz="3100" u="sng"/>
          </a:p>
        </p:txBody>
      </p:sp>
      <p:pic>
        <p:nvPicPr>
          <p:cNvPr id="1117" name="Google Shape;111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6663" y="1518075"/>
            <a:ext cx="2090679" cy="3448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2" name="Google Shape;112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5013" y="2369725"/>
            <a:ext cx="2527600" cy="23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3" name="Google Shape;112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8126" y="359200"/>
            <a:ext cx="2601375" cy="180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4" name="Google Shape;1124;p53"/>
          <p:cNvSpPr txBox="1"/>
          <p:nvPr/>
        </p:nvSpPr>
        <p:spPr>
          <a:xfrm>
            <a:off x="5050250" y="683750"/>
            <a:ext cx="3628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25" name="Google Shape;1125;p53"/>
          <p:cNvSpPr txBox="1"/>
          <p:nvPr/>
        </p:nvSpPr>
        <p:spPr>
          <a:xfrm>
            <a:off x="4654000" y="481725"/>
            <a:ext cx="4024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.GitIgnore datei automatisch erstellen </a:t>
            </a:r>
            <a:endParaRPr sz="16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54"/>
          <p:cNvSpPr txBox="1">
            <a:spLocks noGrp="1"/>
          </p:cNvSpPr>
          <p:nvPr>
            <p:ph type="title"/>
          </p:nvPr>
        </p:nvSpPr>
        <p:spPr>
          <a:xfrm>
            <a:off x="891850" y="583025"/>
            <a:ext cx="3498900" cy="4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u="sng"/>
              <a:t>Code:</a:t>
            </a:r>
            <a:endParaRPr sz="2500" u="sng"/>
          </a:p>
        </p:txBody>
      </p:sp>
      <p:sp>
        <p:nvSpPr>
          <p:cNvPr id="1131" name="Google Shape;1131;p54"/>
          <p:cNvSpPr txBox="1">
            <a:spLocks noGrp="1"/>
          </p:cNvSpPr>
          <p:nvPr>
            <p:ph type="body" idx="4294967295"/>
          </p:nvPr>
        </p:nvSpPr>
        <p:spPr>
          <a:xfrm>
            <a:off x="626950" y="2205150"/>
            <a:ext cx="40287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latin typeface="Press Start 2P"/>
                <a:ea typeface="Press Start 2P"/>
                <a:cs typeface="Press Start 2P"/>
                <a:sym typeface="Press Start 2P"/>
              </a:rPr>
              <a:t>Code geschrieben anhand von Model-View-Controller</a:t>
            </a:r>
            <a:endParaRPr sz="12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132" name="Google Shape;1132;p54"/>
          <p:cNvSpPr txBox="1"/>
          <p:nvPr/>
        </p:nvSpPr>
        <p:spPr>
          <a:xfrm>
            <a:off x="4895950" y="1196400"/>
            <a:ext cx="2568600" cy="10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sng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View-Klassen:</a:t>
            </a:r>
            <a:endParaRPr sz="1200" b="1" u="sng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u="sng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LoginForm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TetrisForm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133" name="Google Shape;1133;p54"/>
          <p:cNvSpPr txBox="1"/>
          <p:nvPr/>
        </p:nvSpPr>
        <p:spPr>
          <a:xfrm>
            <a:off x="5265375" y="2537800"/>
            <a:ext cx="3115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34" name="Google Shape;1134;p54"/>
          <p:cNvSpPr txBox="1"/>
          <p:nvPr/>
        </p:nvSpPr>
        <p:spPr>
          <a:xfrm>
            <a:off x="4895950" y="2240075"/>
            <a:ext cx="33261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sng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Model-Klassen:</a:t>
            </a:r>
            <a:endParaRPr sz="1200" b="1" u="sng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u="sng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Datenbank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Blocks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Block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135" name="Google Shape;1135;p54"/>
          <p:cNvSpPr txBox="1"/>
          <p:nvPr/>
        </p:nvSpPr>
        <p:spPr>
          <a:xfrm>
            <a:off x="4895950" y="3474575"/>
            <a:ext cx="3138600" cy="1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u="sng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Controller-Klassen:</a:t>
            </a:r>
            <a:endParaRPr sz="1200" b="1" u="sng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u="sng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ControllerLogin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TetrisGame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55"/>
          <p:cNvSpPr txBox="1">
            <a:spLocks noGrp="1"/>
          </p:cNvSpPr>
          <p:nvPr>
            <p:ph type="title"/>
          </p:nvPr>
        </p:nvSpPr>
        <p:spPr>
          <a:xfrm>
            <a:off x="1179900" y="535075"/>
            <a:ext cx="6784200" cy="94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Fazit,was würden wir besser oder anders machen?</a:t>
            </a:r>
            <a:endParaRPr u="sng"/>
          </a:p>
        </p:txBody>
      </p:sp>
      <p:sp>
        <p:nvSpPr>
          <p:cNvPr id="1141" name="Google Shape;1141;p55"/>
          <p:cNvSpPr txBox="1"/>
          <p:nvPr/>
        </p:nvSpPr>
        <p:spPr>
          <a:xfrm>
            <a:off x="1229500" y="2021625"/>
            <a:ext cx="6784200" cy="22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Die Zeit nicht unterschätzten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Besseres Projektmanagement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Feste Austausch Meetings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ress Start 2P"/>
              <a:buChar char="●"/>
            </a:pPr>
            <a:r>
              <a:rPr lang="en" sz="16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Besseres Zeitmanagement </a:t>
            </a:r>
            <a:endParaRPr sz="16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56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Quellen:</a:t>
            </a:r>
            <a:endParaRPr/>
          </a:p>
        </p:txBody>
      </p:sp>
      <p:sp>
        <p:nvSpPr>
          <p:cNvPr id="1147" name="Google Shape;1147;p56"/>
          <p:cNvSpPr txBox="1"/>
          <p:nvPr/>
        </p:nvSpPr>
        <p:spPr>
          <a:xfrm>
            <a:off x="1545375" y="1385025"/>
            <a:ext cx="5724600" cy="32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Wikipedia: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- </a:t>
            </a:r>
            <a:r>
              <a:rPr lang="en" sz="1600" u="sng">
                <a:solidFill>
                  <a:schemeClr val="hlink"/>
                </a:solidFill>
                <a:latin typeface="Maven Pro"/>
                <a:ea typeface="Maven Pro"/>
                <a:cs typeface="Maven Pro"/>
                <a:sym typeface="Maven Pro"/>
                <a:hlinkClick r:id="rId3"/>
              </a:rPr>
              <a:t>https://de.wikipedia.org/wiki/Tetris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Github: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- </a:t>
            </a:r>
            <a:r>
              <a:rPr lang="en" sz="1600" u="sng">
                <a:solidFill>
                  <a:schemeClr val="hlink"/>
                </a:solidFill>
                <a:latin typeface="Maven Pro"/>
                <a:ea typeface="Maven Pro"/>
                <a:cs typeface="Maven Pro"/>
                <a:sym typeface="Maven Pro"/>
                <a:hlinkClick r:id="rId4"/>
              </a:rPr>
              <a:t>https://github.com/Namxil1/Tetris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33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Aufgabenstellung</a:t>
            </a:r>
            <a:endParaRPr/>
          </a:p>
        </p:txBody>
      </p:sp>
      <p:sp>
        <p:nvSpPr>
          <p:cNvPr id="974" name="Google Shape;974;p33"/>
          <p:cNvSpPr txBox="1"/>
          <p:nvPr/>
        </p:nvSpPr>
        <p:spPr>
          <a:xfrm>
            <a:off x="981650" y="1360700"/>
            <a:ext cx="7119600" cy="3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Projektierung der Realisierung eines Systems in Zusammenarbeit mit anderen Fachabteilungen und unter verwendung von: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Arbeitsorganisatorische Konzepte und Rollenverteilung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Projektplanungswerkzeuge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Projektmanagementmethoden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ress Start 2P"/>
              <a:buChar char="●"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Reflektion und Abschlussdokumentation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34"/>
          <p:cNvSpPr txBox="1">
            <a:spLocks noGrp="1"/>
          </p:cNvSpPr>
          <p:nvPr>
            <p:ph type="title"/>
          </p:nvPr>
        </p:nvSpPr>
        <p:spPr>
          <a:xfrm>
            <a:off x="905300" y="365350"/>
            <a:ext cx="56976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Warum Tetris?</a:t>
            </a:r>
            <a:endParaRPr u="sng"/>
          </a:p>
        </p:txBody>
      </p:sp>
      <p:sp>
        <p:nvSpPr>
          <p:cNvPr id="980" name="Google Shape;980;p34"/>
          <p:cNvSpPr txBox="1">
            <a:spLocks noGrp="1"/>
          </p:cNvSpPr>
          <p:nvPr>
            <p:ph type="subTitle" idx="1"/>
          </p:nvPr>
        </p:nvSpPr>
        <p:spPr>
          <a:xfrm>
            <a:off x="754975" y="1276625"/>
            <a:ext cx="7329900" cy="12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ress Start 2P"/>
              <a:buChar char="-"/>
            </a:pPr>
            <a:r>
              <a:rPr lang="en" sz="1200">
                <a:latin typeface="Press Start 2P"/>
                <a:ea typeface="Press Start 2P"/>
                <a:cs typeface="Press Start 2P"/>
                <a:sym typeface="Press Start 2P"/>
              </a:rPr>
              <a:t>Wir wollten ein Spiel Programmieren</a:t>
            </a:r>
            <a:endParaRPr sz="12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ress Start 2P"/>
              <a:buChar char="-"/>
            </a:pPr>
            <a:r>
              <a:rPr lang="en" sz="1200">
                <a:latin typeface="Press Start 2P"/>
                <a:ea typeface="Press Start 2P"/>
                <a:cs typeface="Press Start 2P"/>
                <a:sym typeface="Press Start 2P"/>
              </a:rPr>
              <a:t>Es sollte einfach umzusetzen sein</a:t>
            </a:r>
            <a:endParaRPr sz="12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ress Start 2P"/>
              <a:buChar char="-"/>
            </a:pPr>
            <a:r>
              <a:rPr lang="en" sz="1200">
                <a:latin typeface="Press Start 2P"/>
                <a:ea typeface="Press Start 2P"/>
                <a:cs typeface="Press Start 2P"/>
                <a:sym typeface="Press Start 2P"/>
              </a:rPr>
              <a:t>Gute möglichkeit eine Datenbank anzubinden, durch Account und Punktzahl Anzeige</a:t>
            </a:r>
            <a:endParaRPr sz="12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35"/>
          <p:cNvSpPr txBox="1">
            <a:spLocks noGrp="1"/>
          </p:cNvSpPr>
          <p:nvPr>
            <p:ph type="title"/>
          </p:nvPr>
        </p:nvSpPr>
        <p:spPr>
          <a:xfrm>
            <a:off x="234700" y="243525"/>
            <a:ext cx="3389100" cy="114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/>
              <a:t>Was ist Tetris?</a:t>
            </a:r>
            <a:endParaRPr u="sng"/>
          </a:p>
        </p:txBody>
      </p:sp>
      <p:sp>
        <p:nvSpPr>
          <p:cNvPr id="986" name="Google Shape;986;p35"/>
          <p:cNvSpPr txBox="1">
            <a:spLocks noGrp="1"/>
          </p:cNvSpPr>
          <p:nvPr>
            <p:ph type="subTitle" idx="1"/>
          </p:nvPr>
        </p:nvSpPr>
        <p:spPr>
          <a:xfrm>
            <a:off x="3466350" y="102275"/>
            <a:ext cx="4862700" cy="22008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ess Start 2P"/>
              <a:buChar char="●"/>
            </a:pPr>
            <a:r>
              <a:rPr lang="en" sz="13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Tetris</a:t>
            </a:r>
            <a:endParaRPr sz="13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ress Start 2P"/>
              <a:buChar char="●"/>
            </a:pPr>
            <a:r>
              <a:rPr lang="en" sz="1300">
                <a:latin typeface="Press Start 2P"/>
                <a:ea typeface="Press Start 2P"/>
                <a:cs typeface="Press Start 2P"/>
                <a:sym typeface="Press Start 2P"/>
              </a:rPr>
              <a:t>Puzzle Artiges Computerspiel</a:t>
            </a:r>
            <a:endParaRPr sz="13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ress Start 2P"/>
              <a:buChar char="●"/>
            </a:pPr>
            <a:r>
              <a:rPr lang="en" sz="1300">
                <a:latin typeface="Press Start 2P"/>
                <a:ea typeface="Press Start 2P"/>
                <a:cs typeface="Press Start 2P"/>
                <a:sym typeface="Press Start 2P"/>
              </a:rPr>
              <a:t>Entwickelt von </a:t>
            </a:r>
            <a:r>
              <a:rPr lang="en" sz="13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Alexei Paschitnow</a:t>
            </a:r>
            <a:endParaRPr sz="13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ress Start 2P"/>
              <a:buChar char="●"/>
            </a:pPr>
            <a:r>
              <a:rPr lang="en" sz="1300">
                <a:latin typeface="Press Start 2P"/>
                <a:ea typeface="Press Start 2P"/>
                <a:cs typeface="Press Start 2P"/>
                <a:sym typeface="Press Start 2P"/>
              </a:rPr>
              <a:t>Erste spielbare Version am 6. Juni 1984</a:t>
            </a:r>
            <a:endParaRPr sz="13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987" name="Google Shape;987;p35"/>
          <p:cNvSpPr txBox="1"/>
          <p:nvPr/>
        </p:nvSpPr>
        <p:spPr>
          <a:xfrm>
            <a:off x="1783475" y="2873900"/>
            <a:ext cx="5508900" cy="20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Herabfallende Blöcke unterschiedlicher Form müssen so gedreht und aufeinander gestapelt werden, dass sich keine Lücken ergeben.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 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Nur lückenlose Reihen werden eliminiert. </a:t>
            </a: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Die Blöcke fallen immer schneller, Reihen mit Lücken stapeln sich.</a:t>
            </a:r>
            <a:endParaRPr sz="13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988" name="Google Shape;988;p35"/>
          <p:cNvSpPr txBox="1"/>
          <p:nvPr/>
        </p:nvSpPr>
        <p:spPr>
          <a:xfrm>
            <a:off x="1899625" y="2464200"/>
            <a:ext cx="32877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Spielprinzip</a:t>
            </a:r>
            <a:endParaRPr sz="1600" u="sng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36"/>
          <p:cNvSpPr txBox="1">
            <a:spLocks noGrp="1"/>
          </p:cNvSpPr>
          <p:nvPr>
            <p:ph type="title"/>
          </p:nvPr>
        </p:nvSpPr>
        <p:spPr>
          <a:xfrm>
            <a:off x="1362525" y="883375"/>
            <a:ext cx="6471300" cy="22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200" b="1" u="sng"/>
              <a:t>Teamarbeit</a:t>
            </a:r>
            <a:endParaRPr sz="4200" b="1" u="sng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37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995900" cy="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u="sng"/>
              <a:t>Kommunikation:</a:t>
            </a:r>
            <a:endParaRPr sz="2300" u="sng"/>
          </a:p>
        </p:txBody>
      </p:sp>
      <p:sp>
        <p:nvSpPr>
          <p:cNvPr id="999" name="Google Shape;999;p37"/>
          <p:cNvSpPr txBox="1">
            <a:spLocks noGrp="1"/>
          </p:cNvSpPr>
          <p:nvPr>
            <p:ph type="subTitle" idx="1"/>
          </p:nvPr>
        </p:nvSpPr>
        <p:spPr>
          <a:xfrm>
            <a:off x="1788375" y="1873525"/>
            <a:ext cx="3712800" cy="5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Kommunikationsmittel:</a:t>
            </a:r>
            <a:endParaRPr sz="1300"/>
          </a:p>
        </p:txBody>
      </p:sp>
      <p:sp>
        <p:nvSpPr>
          <p:cNvPr id="1000" name="Google Shape;1000;p37"/>
          <p:cNvSpPr txBox="1"/>
          <p:nvPr/>
        </p:nvSpPr>
        <p:spPr>
          <a:xfrm>
            <a:off x="1968175" y="2391025"/>
            <a:ext cx="3936300" cy="16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aven Pro"/>
              <a:buChar char="●"/>
            </a:pPr>
            <a:r>
              <a:rPr lang="en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Discord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aven Pro"/>
              <a:buChar char="●"/>
            </a:pPr>
            <a:r>
              <a:rPr lang="en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Github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aven Pro"/>
              <a:buChar char="●"/>
            </a:pPr>
            <a:r>
              <a:rPr lang="en" sz="19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Whatsapp</a:t>
            </a: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38"/>
          <p:cNvSpPr txBox="1">
            <a:spLocks noGrp="1"/>
          </p:cNvSpPr>
          <p:nvPr>
            <p:ph type="title"/>
          </p:nvPr>
        </p:nvSpPr>
        <p:spPr>
          <a:xfrm>
            <a:off x="905250" y="560100"/>
            <a:ext cx="7333500" cy="402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u="sng"/>
              <a:t>Werkzeuge</a:t>
            </a:r>
            <a:endParaRPr sz="3500" u="sng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9"/>
          <p:cNvSpPr txBox="1">
            <a:spLocks noGrp="1"/>
          </p:cNvSpPr>
          <p:nvPr>
            <p:ph type="title"/>
          </p:nvPr>
        </p:nvSpPr>
        <p:spPr>
          <a:xfrm>
            <a:off x="1509950" y="288700"/>
            <a:ext cx="5538000" cy="15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Visualstudio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2022</a:t>
            </a:r>
            <a:endParaRPr/>
          </a:p>
        </p:txBody>
      </p:sp>
      <p:sp>
        <p:nvSpPr>
          <p:cNvPr id="1011" name="Google Shape;1011;p39"/>
          <p:cNvSpPr txBox="1">
            <a:spLocks noGrp="1"/>
          </p:cNvSpPr>
          <p:nvPr>
            <p:ph type="body" idx="1"/>
          </p:nvPr>
        </p:nvSpPr>
        <p:spPr>
          <a:xfrm>
            <a:off x="204100" y="2206675"/>
            <a:ext cx="49860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>
                <a:latin typeface="Press Start 2P"/>
                <a:ea typeface="Press Start 2P"/>
                <a:cs typeface="Press Start 2P"/>
                <a:sym typeface="Press Start 2P"/>
              </a:rPr>
              <a:t>Plattform über die Wir den Gesamten Code entwickelt haben.</a:t>
            </a:r>
            <a:endParaRPr sz="12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pic>
        <p:nvPicPr>
          <p:cNvPr id="1012" name="Google Shape;101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225" y="1988125"/>
            <a:ext cx="1217700" cy="12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uper Pixel Vintage Gaming by Slidesgo">
  <a:themeElements>
    <a:clrScheme name="Simple Light">
      <a:dk1>
        <a:srgbClr val="FFFF00"/>
      </a:dk1>
      <a:lt1>
        <a:srgbClr val="FFFFFF"/>
      </a:lt1>
      <a:dk2>
        <a:srgbClr val="0E2433"/>
      </a:dk2>
      <a:lt2>
        <a:srgbClr val="45B6FE"/>
      </a:lt2>
      <a:accent1>
        <a:srgbClr val="3792CB"/>
      </a:accent1>
      <a:accent2>
        <a:srgbClr val="296D98"/>
      </a:accent2>
      <a:accent3>
        <a:srgbClr val="1C4966"/>
      </a:accent3>
      <a:accent4>
        <a:srgbClr val="000000"/>
      </a:accent4>
      <a:accent5>
        <a:srgbClr val="0E2433"/>
      </a:accent5>
      <a:accent6>
        <a:srgbClr val="45B6FE"/>
      </a:accent6>
      <a:hlink>
        <a:srgbClr val="FF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</Words>
  <Application>Microsoft Office PowerPoint</Application>
  <PresentationFormat>Bildschirmpräsentation (16:9)</PresentationFormat>
  <Paragraphs>137</Paragraphs>
  <Slides>26</Slides>
  <Notes>26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4" baseType="lpstr">
      <vt:lpstr>Roboto</vt:lpstr>
      <vt:lpstr>Lato</vt:lpstr>
      <vt:lpstr>Muli</vt:lpstr>
      <vt:lpstr>Arial</vt:lpstr>
      <vt:lpstr>Press Start 2P</vt:lpstr>
      <vt:lpstr>Fira Sans Condensed Medium</vt:lpstr>
      <vt:lpstr>Maven Pro</vt:lpstr>
      <vt:lpstr>Super Pixel Vintage Gaming by Slidesgo</vt:lpstr>
      <vt:lpstr>Tetris</vt:lpstr>
      <vt:lpstr>Themen übersicht:</vt:lpstr>
      <vt:lpstr>Aufgabenstellung</vt:lpstr>
      <vt:lpstr>Warum Tetris?</vt:lpstr>
      <vt:lpstr>Was ist Tetris?</vt:lpstr>
      <vt:lpstr>Teamarbeit</vt:lpstr>
      <vt:lpstr>Kommunikation:</vt:lpstr>
      <vt:lpstr>Werkzeuge</vt:lpstr>
      <vt:lpstr>Visualstudio     2022</vt:lpstr>
      <vt:lpstr>Github:</vt:lpstr>
      <vt:lpstr>Kanban:</vt:lpstr>
      <vt:lpstr>Notion:</vt:lpstr>
      <vt:lpstr>Vergleich Ergebnis mit Pflichtenheft: </vt:lpstr>
      <vt:lpstr>Ergebnis:</vt:lpstr>
      <vt:lpstr>Entwicklungsschritte:</vt:lpstr>
      <vt:lpstr>Gantt:</vt:lpstr>
      <vt:lpstr>Kanban:</vt:lpstr>
      <vt:lpstr>Diagramme</vt:lpstr>
      <vt:lpstr>PowerPoint-Präsentation</vt:lpstr>
      <vt:lpstr>PowerPoint-Präsentation</vt:lpstr>
      <vt:lpstr>PowerPoint-Präsentation</vt:lpstr>
      <vt:lpstr>PAP-Beispiel:</vt:lpstr>
      <vt:lpstr>PowerPoint-Präsentation</vt:lpstr>
      <vt:lpstr>Code:</vt:lpstr>
      <vt:lpstr>Fazit,was würden wir besser oder anders machen?</vt:lpstr>
      <vt:lpstr>Quellen: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Tetris</dc:title>
  <dc:creator>Felix Gutmann</dc:creator>
  <cp:lastModifiedBy>Felix Gutmann</cp:lastModifiedBy>
  <cp:revision>1</cp:revision>
  <dcterms:modified xsi:type="dcterms:W3CDTF">2023-12-22T16:07:06Z</dcterms:modified>
</cp:coreProperties>
</file>